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1F7"/>
    <a:srgbClr val="F7DFDF"/>
    <a:srgbClr val="6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019DE7-E48D-4CCE-BD5B-A3DE4E873DD1}" v="9" dt="2020-10-14T20:19:54.725"/>
    <p1510:client id="{13C797E8-EF7C-476E-90F1-494285C4DEEB}" v="10" dt="2020-10-14T20:10:06.538"/>
    <p1510:client id="{1D29172A-E055-4CAB-8F6F-CDE87DF3500E}" v="1301" dt="2020-10-14T19:03:49.324"/>
    <p1510:client id="{3D58FA74-A6EE-4B11-8F66-4B53271098D1}" v="42" dt="2020-10-14T20:16:29.451"/>
    <p1510:client id="{4DD01FEF-5E62-445C-A683-B0AF26BF5399}" v="5" dt="2020-10-14T19:42:14.589"/>
    <p1510:client id="{71EC7A6A-C139-4BF6-8150-B2262017EBAE}" v="322" dt="2020-10-14T13:54:34.237"/>
    <p1510:client id="{8FC4A8A5-A55B-4C5D-AD01-FF43CDE50892}" v="16" dt="2020-10-14T20:10:06.205"/>
    <p1510:client id="{A6971460-8E7D-490B-906F-E7D7BCEAF0B5}" v="26" dt="2020-10-14T20:07:14"/>
    <p1510:client id="{A6AC3ADD-3AB3-47B3-960C-9DDFF1EF9718}" v="485" dt="2020-10-14T20:36:30.512"/>
    <p1510:client id="{DC708BB1-730F-4371-9A14-4080EF7AF698}" v="6" dt="2020-10-14T19:39:55.797"/>
    <p1510:client id="{DEC1889C-922B-4D04-B2EA-E56E038A858E}" v="24" dt="2020-10-14T19:42:20.663"/>
    <p1510:client id="{F4D3864D-264F-4FE8-B8D0-DCA1229EED94}" v="76" dt="2020-10-13T20:38:24.914"/>
    <p1510:client id="{F9D6A6D3-C3A0-49D5-9E9E-3037875D8E32}" v="20" dt="2020-10-14T20:30:32.4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7" d="100"/>
          <a:sy n="27" d="100"/>
        </p:scale>
        <p:origin x="90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ers, Willliams Cody" userId="S::waltersw@winthrop.edu::1a07e9d5-6cab-49e9-bbe8-fffc77425c0b" providerId="AD" clId="Web-{F9D6A6D3-C3A0-49D5-9E9E-3037875D8E32}"/>
    <pc:docChg chg="modSld">
      <pc:chgData name="Walters, Willliams Cody" userId="S::waltersw@winthrop.edu::1a07e9d5-6cab-49e9-bbe8-fffc77425c0b" providerId="AD" clId="Web-{F9D6A6D3-C3A0-49D5-9E9E-3037875D8E32}" dt="2020-10-14T20:30:32.467" v="16" actId="1076"/>
      <pc:docMkLst>
        <pc:docMk/>
      </pc:docMkLst>
      <pc:sldChg chg="modSp">
        <pc:chgData name="Walters, Willliams Cody" userId="S::waltersw@winthrop.edu::1a07e9d5-6cab-49e9-bbe8-fffc77425c0b" providerId="AD" clId="Web-{F9D6A6D3-C3A0-49D5-9E9E-3037875D8E32}" dt="2020-10-14T20:30:32.467" v="16" actId="1076"/>
        <pc:sldMkLst>
          <pc:docMk/>
          <pc:sldMk cId="1112713341" sldId="256"/>
        </pc:sldMkLst>
        <pc:spChg chg="mod">
          <ac:chgData name="Walters, Willliams Cody" userId="S::waltersw@winthrop.edu::1a07e9d5-6cab-49e9-bbe8-fffc77425c0b" providerId="AD" clId="Web-{F9D6A6D3-C3A0-49D5-9E9E-3037875D8E32}" dt="2020-10-14T20:26:58.586" v="15" actId="20577"/>
          <ac:spMkLst>
            <pc:docMk/>
            <pc:sldMk cId="1112713341" sldId="256"/>
            <ac:spMk id="2" creationId="{D8CF70D2-1E19-4870-B2B6-36221BAC6577}"/>
          </ac:spMkLst>
        </pc:spChg>
        <pc:spChg chg="mod">
          <ac:chgData name="Walters, Willliams Cody" userId="S::waltersw@winthrop.edu::1a07e9d5-6cab-49e9-bbe8-fffc77425c0b" providerId="AD" clId="Web-{F9D6A6D3-C3A0-49D5-9E9E-3037875D8E32}" dt="2020-10-14T20:30:32.467" v="16" actId="1076"/>
          <ac:spMkLst>
            <pc:docMk/>
            <pc:sldMk cId="1112713341" sldId="256"/>
            <ac:spMk id="23" creationId="{7657736C-9C16-4426-BE9A-0F65137EDC24}"/>
          </ac:spMkLst>
        </pc:spChg>
        <pc:picChg chg="mod">
          <ac:chgData name="Walters, Willliams Cody" userId="S::waltersw@winthrop.edu::1a07e9d5-6cab-49e9-bbe8-fffc77425c0b" providerId="AD" clId="Web-{F9D6A6D3-C3A0-49D5-9E9E-3037875D8E32}" dt="2020-10-14T20:25:00.708" v="5" actId="14100"/>
          <ac:picMkLst>
            <pc:docMk/>
            <pc:sldMk cId="1112713341" sldId="256"/>
            <ac:picMk id="5" creationId="{0BB2E281-7D30-4553-96B7-7063064FBB3C}"/>
          </ac:picMkLst>
        </pc:picChg>
        <pc:picChg chg="mod">
          <ac:chgData name="Walters, Willliams Cody" userId="S::waltersw@winthrop.edu::1a07e9d5-6cab-49e9-bbe8-fffc77425c0b" providerId="AD" clId="Web-{F9D6A6D3-C3A0-49D5-9E9E-3037875D8E32}" dt="2020-10-14T20:24:20.254" v="4" actId="14100"/>
          <ac:picMkLst>
            <pc:docMk/>
            <pc:sldMk cId="1112713341" sldId="256"/>
            <ac:picMk id="6" creationId="{564FD088-D5F1-4F95-8C9E-162616D1C727}"/>
          </ac:picMkLst>
        </pc:picChg>
        <pc:picChg chg="mod">
          <ac:chgData name="Walters, Willliams Cody" userId="S::waltersw@winthrop.edu::1a07e9d5-6cab-49e9-bbe8-fffc77425c0b" providerId="AD" clId="Web-{F9D6A6D3-C3A0-49D5-9E9E-3037875D8E32}" dt="2020-10-14T20:24:00.081" v="2" actId="14100"/>
          <ac:picMkLst>
            <pc:docMk/>
            <pc:sldMk cId="1112713341" sldId="256"/>
            <ac:picMk id="7" creationId="{C6C6264D-AFBD-4B8E-B5E9-73506DB72D6F}"/>
          </ac:picMkLst>
        </pc:picChg>
      </pc:sldChg>
    </pc:docChg>
  </pc:docChgLst>
  <pc:docChgLst>
    <pc:chgData name="Deinert, Virginia Emily" userId="S::deinertv@winthrop.edu::60dfb1f1-0a61-4aba-ad32-581fd16853bb" providerId="AD" clId="Web-{A6971460-8E7D-490B-906F-E7D7BCEAF0B5}"/>
    <pc:docChg chg="modSld">
      <pc:chgData name="Deinert, Virginia Emily" userId="S::deinertv@winthrop.edu::60dfb1f1-0a61-4aba-ad32-581fd16853bb" providerId="AD" clId="Web-{A6971460-8E7D-490B-906F-E7D7BCEAF0B5}" dt="2020-10-14T20:07:13.922" v="22"/>
      <pc:docMkLst>
        <pc:docMk/>
      </pc:docMkLst>
      <pc:sldChg chg="addSp delSp modSp">
        <pc:chgData name="Deinert, Virginia Emily" userId="S::deinertv@winthrop.edu::60dfb1f1-0a61-4aba-ad32-581fd16853bb" providerId="AD" clId="Web-{A6971460-8E7D-490B-906F-E7D7BCEAF0B5}" dt="2020-10-14T20:07:13.922" v="22"/>
        <pc:sldMkLst>
          <pc:docMk/>
          <pc:sldMk cId="1112713341" sldId="256"/>
        </pc:sldMkLst>
        <pc:spChg chg="mod">
          <ac:chgData name="Deinert, Virginia Emily" userId="S::deinertv@winthrop.edu::60dfb1f1-0a61-4aba-ad32-581fd16853bb" providerId="AD" clId="Web-{A6971460-8E7D-490B-906F-E7D7BCEAF0B5}" dt="2020-10-14T20:07:13.922" v="22"/>
          <ac:spMkLst>
            <pc:docMk/>
            <pc:sldMk cId="1112713341" sldId="256"/>
            <ac:spMk id="4" creationId="{00000000-0000-0000-0000-000000000000}"/>
          </ac:spMkLst>
        </pc:spChg>
        <pc:spChg chg="mod">
          <ac:chgData name="Deinert, Virginia Emily" userId="S::deinertv@winthrop.edu::60dfb1f1-0a61-4aba-ad32-581fd16853bb" providerId="AD" clId="Web-{A6971460-8E7D-490B-906F-E7D7BCEAF0B5}" dt="2020-10-14T20:04:42.688" v="21" actId="1076"/>
          <ac:spMkLst>
            <pc:docMk/>
            <pc:sldMk cId="1112713341" sldId="256"/>
            <ac:spMk id="12" creationId="{8CB8474D-B7BB-4855-B168-0DC54417C472}"/>
          </ac:spMkLst>
        </pc:spChg>
        <pc:spChg chg="mod">
          <ac:chgData name="Deinert, Virginia Emily" userId="S::deinertv@winthrop.edu::60dfb1f1-0a61-4aba-ad32-581fd16853bb" providerId="AD" clId="Web-{A6971460-8E7D-490B-906F-E7D7BCEAF0B5}" dt="2020-10-14T19:58:54.955" v="5" actId="1076"/>
          <ac:spMkLst>
            <pc:docMk/>
            <pc:sldMk cId="1112713341" sldId="256"/>
            <ac:spMk id="36" creationId="{00000000-0000-0000-0000-000000000000}"/>
          </ac:spMkLst>
        </pc:spChg>
        <pc:picChg chg="add del mod">
          <ac:chgData name="Deinert, Virginia Emily" userId="S::deinertv@winthrop.edu::60dfb1f1-0a61-4aba-ad32-581fd16853bb" providerId="AD" clId="Web-{A6971460-8E7D-490B-906F-E7D7BCEAF0B5}" dt="2020-10-14T20:03:38.470" v="15"/>
          <ac:picMkLst>
            <pc:docMk/>
            <pc:sldMk cId="1112713341" sldId="256"/>
            <ac:picMk id="5" creationId="{8882EA3E-E18C-4A19-AB01-22D0027511DA}"/>
          </ac:picMkLst>
        </pc:picChg>
        <pc:picChg chg="add mod">
          <ac:chgData name="Deinert, Virginia Emily" userId="S::deinertv@winthrop.edu::60dfb1f1-0a61-4aba-ad32-581fd16853bb" providerId="AD" clId="Web-{A6971460-8E7D-490B-906F-E7D7BCEAF0B5}" dt="2020-10-14T20:04:05.407" v="20"/>
          <ac:picMkLst>
            <pc:docMk/>
            <pc:sldMk cId="1112713341" sldId="256"/>
            <ac:picMk id="6" creationId="{564FD088-D5F1-4F95-8C9E-162616D1C727}"/>
          </ac:picMkLst>
        </pc:picChg>
        <pc:picChg chg="del mod">
          <ac:chgData name="Deinert, Virginia Emily" userId="S::deinertv@winthrop.edu::60dfb1f1-0a61-4aba-ad32-581fd16853bb" providerId="AD" clId="Web-{A6971460-8E7D-490B-906F-E7D7BCEAF0B5}" dt="2020-10-14T20:01:19.939" v="10"/>
          <ac:picMkLst>
            <pc:docMk/>
            <pc:sldMk cId="1112713341" sldId="256"/>
            <ac:picMk id="10" creationId="{94FA9BCC-726E-4222-B45D-0A3E2B7742E1}"/>
          </ac:picMkLst>
        </pc:picChg>
        <pc:picChg chg="mod">
          <ac:chgData name="Deinert, Virginia Emily" userId="S::deinertv@winthrop.edu::60dfb1f1-0a61-4aba-ad32-581fd16853bb" providerId="AD" clId="Web-{A6971460-8E7D-490B-906F-E7D7BCEAF0B5}" dt="2020-10-14T19:58:58.158" v="6" actId="1076"/>
          <ac:picMkLst>
            <pc:docMk/>
            <pc:sldMk cId="1112713341" sldId="256"/>
            <ac:picMk id="20" creationId="{6FA622B5-1020-411F-8E17-0F521C0DDF4B}"/>
          </ac:picMkLst>
        </pc:picChg>
      </pc:sldChg>
    </pc:docChg>
  </pc:docChgLst>
  <pc:docChgLst>
    <pc:chgData name="Deinert, Virginia Emily" userId="S::deinertv@winthrop.edu::60dfb1f1-0a61-4aba-ad32-581fd16853bb" providerId="AD" clId="Web-{A6AC3ADD-3AB3-47B3-960C-9DDFF1EF9718}"/>
    <pc:docChg chg="modSld">
      <pc:chgData name="Deinert, Virginia Emily" userId="S::deinertv@winthrop.edu::60dfb1f1-0a61-4aba-ad32-581fd16853bb" providerId="AD" clId="Web-{A6AC3ADD-3AB3-47B3-960C-9DDFF1EF9718}" dt="2020-10-14T20:36:30.512" v="479" actId="1076"/>
      <pc:docMkLst>
        <pc:docMk/>
      </pc:docMkLst>
      <pc:sldChg chg="addSp delSp modSp">
        <pc:chgData name="Deinert, Virginia Emily" userId="S::deinertv@winthrop.edu::60dfb1f1-0a61-4aba-ad32-581fd16853bb" providerId="AD" clId="Web-{A6AC3ADD-3AB3-47B3-960C-9DDFF1EF9718}" dt="2020-10-14T20:36:30.512" v="479" actId="1076"/>
        <pc:sldMkLst>
          <pc:docMk/>
          <pc:sldMk cId="1112713341" sldId="256"/>
        </pc:sldMkLst>
        <pc:spChg chg="add del mod">
          <ac:chgData name="Deinert, Virginia Emily" userId="S::deinertv@winthrop.edu::60dfb1f1-0a61-4aba-ad32-581fd16853bb" providerId="AD" clId="Web-{A6AC3ADD-3AB3-47B3-960C-9DDFF1EF9718}" dt="2020-10-14T20:34:13.856" v="455"/>
          <ac:spMkLst>
            <pc:docMk/>
            <pc:sldMk cId="1112713341" sldId="256"/>
            <ac:spMk id="8" creationId="{8468C261-3564-4E25-B643-B791D8A6A9F4}"/>
          </ac:spMkLst>
        </pc:spChg>
        <pc:spChg chg="mod">
          <ac:chgData name="Deinert, Virginia Emily" userId="S::deinertv@winthrop.edu::60dfb1f1-0a61-4aba-ad32-581fd16853bb" providerId="AD" clId="Web-{A6AC3ADD-3AB3-47B3-960C-9DDFF1EF9718}" dt="2020-10-14T20:35:45.465" v="473" actId="1076"/>
          <ac:spMkLst>
            <pc:docMk/>
            <pc:sldMk cId="1112713341" sldId="256"/>
            <ac:spMk id="13" creationId="{43E8D758-DFF1-4680-A230-7779A037A000}"/>
          </ac:spMkLst>
        </pc:spChg>
        <pc:spChg chg="mod">
          <ac:chgData name="Deinert, Virginia Emily" userId="S::deinertv@winthrop.edu::60dfb1f1-0a61-4aba-ad32-581fd16853bb" providerId="AD" clId="Web-{A6AC3ADD-3AB3-47B3-960C-9DDFF1EF9718}" dt="2020-10-14T20:36:30.512" v="479" actId="1076"/>
          <ac:spMkLst>
            <pc:docMk/>
            <pc:sldMk cId="1112713341" sldId="256"/>
            <ac:spMk id="14" creationId="{D8098A5E-EB27-43DA-990C-263896C2F23F}"/>
          </ac:spMkLst>
        </pc:spChg>
        <pc:spChg chg="del mod">
          <ac:chgData name="Deinert, Virginia Emily" userId="S::deinertv@winthrop.edu::60dfb1f1-0a61-4aba-ad32-581fd16853bb" providerId="AD" clId="Web-{A6AC3ADD-3AB3-47B3-960C-9DDFF1EF9718}" dt="2020-10-14T20:34:16.325" v="456"/>
          <ac:spMkLst>
            <pc:docMk/>
            <pc:sldMk cId="1112713341" sldId="256"/>
            <ac:spMk id="15" creationId="{7D778F16-1F4F-41ED-B98B-B278955180B2}"/>
          </ac:spMkLst>
        </pc:spChg>
        <pc:picChg chg="mod">
          <ac:chgData name="Deinert, Virginia Emily" userId="S::deinertv@winthrop.edu::60dfb1f1-0a61-4aba-ad32-581fd16853bb" providerId="AD" clId="Web-{A6AC3ADD-3AB3-47B3-960C-9DDFF1EF9718}" dt="2020-10-14T20:24:45.513" v="73" actId="1076"/>
          <ac:picMkLst>
            <pc:docMk/>
            <pc:sldMk cId="1112713341" sldId="256"/>
            <ac:picMk id="5" creationId="{0BB2E281-7D30-4553-96B7-7063064FBB3C}"/>
          </ac:picMkLst>
        </pc:picChg>
        <pc:picChg chg="mod">
          <ac:chgData name="Deinert, Virginia Emily" userId="S::deinertv@winthrop.edu::60dfb1f1-0a61-4aba-ad32-581fd16853bb" providerId="AD" clId="Web-{A6AC3ADD-3AB3-47B3-960C-9DDFF1EF9718}" dt="2020-10-14T20:24:40.310" v="72" actId="1076"/>
          <ac:picMkLst>
            <pc:docMk/>
            <pc:sldMk cId="1112713341" sldId="256"/>
            <ac:picMk id="6" creationId="{564FD088-D5F1-4F95-8C9E-162616D1C727}"/>
          </ac:picMkLst>
        </pc:picChg>
        <pc:picChg chg="mod">
          <ac:chgData name="Deinert, Virginia Emily" userId="S::deinertv@winthrop.edu::60dfb1f1-0a61-4aba-ad32-581fd16853bb" providerId="AD" clId="Web-{A6AC3ADD-3AB3-47B3-960C-9DDFF1EF9718}" dt="2020-10-14T20:24:36.982" v="71" actId="1076"/>
          <ac:picMkLst>
            <pc:docMk/>
            <pc:sldMk cId="1112713341" sldId="256"/>
            <ac:picMk id="7" creationId="{C6C6264D-AFBD-4B8E-B5E9-73506DB72D6F}"/>
          </ac:picMkLst>
        </pc:picChg>
      </pc:sldChg>
    </pc:docChg>
  </pc:docChgLst>
  <pc:docChgLst>
    <pc:chgData name="Walters, Willliams Cody" userId="S::waltersw@winthrop.edu::1a07e9d5-6cab-49e9-bbe8-fffc77425c0b" providerId="AD" clId="Web-{1D29172A-E055-4CAB-8F6F-CDE87DF3500E}"/>
    <pc:docChg chg="modSld">
      <pc:chgData name="Walters, Willliams Cody" userId="S::waltersw@winthrop.edu::1a07e9d5-6cab-49e9-bbe8-fffc77425c0b" providerId="AD" clId="Web-{1D29172A-E055-4CAB-8F6F-CDE87DF3500E}" dt="2020-10-14T19:03:49.324" v="1296" actId="20577"/>
      <pc:docMkLst>
        <pc:docMk/>
      </pc:docMkLst>
      <pc:sldChg chg="modSp">
        <pc:chgData name="Walters, Willliams Cody" userId="S::waltersw@winthrop.edu::1a07e9d5-6cab-49e9-bbe8-fffc77425c0b" providerId="AD" clId="Web-{1D29172A-E055-4CAB-8F6F-CDE87DF3500E}" dt="2020-10-14T19:03:49.324" v="1295" actId="20577"/>
        <pc:sldMkLst>
          <pc:docMk/>
          <pc:sldMk cId="1112713341" sldId="256"/>
        </pc:sldMkLst>
        <pc:spChg chg="mod">
          <ac:chgData name="Walters, Willliams Cody" userId="S::waltersw@winthrop.edu::1a07e9d5-6cab-49e9-bbe8-fffc77425c0b" providerId="AD" clId="Web-{1D29172A-E055-4CAB-8F6F-CDE87DF3500E}" dt="2020-10-14T19:03:49.324" v="1295" actId="20577"/>
          <ac:spMkLst>
            <pc:docMk/>
            <pc:sldMk cId="1112713341" sldId="256"/>
            <ac:spMk id="2" creationId="{D8CF70D2-1E19-4870-B2B6-36221BAC6577}"/>
          </ac:spMkLst>
        </pc:spChg>
      </pc:sldChg>
    </pc:docChg>
  </pc:docChgLst>
  <pc:docChgLst>
    <pc:chgData name="Walters, Willliams Cody" userId="S::waltersw@winthrop.edu::1a07e9d5-6cab-49e9-bbe8-fffc77425c0b" providerId="AD" clId="Web-{3D58FA74-A6EE-4B11-8F66-4B53271098D1}"/>
    <pc:docChg chg="modSld">
      <pc:chgData name="Walters, Willliams Cody" userId="S::waltersw@winthrop.edu::1a07e9d5-6cab-49e9-bbe8-fffc77425c0b" providerId="AD" clId="Web-{3D58FA74-A6EE-4B11-8F66-4B53271098D1}" dt="2020-10-14T20:16:29.451" v="38" actId="14100"/>
      <pc:docMkLst>
        <pc:docMk/>
      </pc:docMkLst>
      <pc:sldChg chg="addSp delSp modSp">
        <pc:chgData name="Walters, Willliams Cody" userId="S::waltersw@winthrop.edu::1a07e9d5-6cab-49e9-bbe8-fffc77425c0b" providerId="AD" clId="Web-{3D58FA74-A6EE-4B11-8F66-4B53271098D1}" dt="2020-10-14T20:16:29.451" v="38" actId="14100"/>
        <pc:sldMkLst>
          <pc:docMk/>
          <pc:sldMk cId="1112713341" sldId="256"/>
        </pc:sldMkLst>
        <pc:spChg chg="mod">
          <ac:chgData name="Walters, Willliams Cody" userId="S::waltersw@winthrop.edu::1a07e9d5-6cab-49e9-bbe8-fffc77425c0b" providerId="AD" clId="Web-{3D58FA74-A6EE-4B11-8F66-4B53271098D1}" dt="2020-10-14T20:16:29.451" v="38" actId="14100"/>
          <ac:spMkLst>
            <pc:docMk/>
            <pc:sldMk cId="1112713341" sldId="256"/>
            <ac:spMk id="2" creationId="{D8CF70D2-1E19-4870-B2B6-36221BAC6577}"/>
          </ac:spMkLst>
        </pc:spChg>
        <pc:spChg chg="del">
          <ac:chgData name="Walters, Willliams Cody" userId="S::waltersw@winthrop.edu::1a07e9d5-6cab-49e9-bbe8-fffc77425c0b" providerId="AD" clId="Web-{3D58FA74-A6EE-4B11-8F66-4B53271098D1}" dt="2020-10-14T20:14:36.542" v="24"/>
          <ac:spMkLst>
            <pc:docMk/>
            <pc:sldMk cId="1112713341" sldId="256"/>
            <ac:spMk id="12" creationId="{8CB8474D-B7BB-4855-B168-0DC54417C472}"/>
          </ac:spMkLst>
        </pc:spChg>
        <pc:picChg chg="add mod">
          <ac:chgData name="Walters, Willliams Cody" userId="S::waltersw@winthrop.edu::1a07e9d5-6cab-49e9-bbe8-fffc77425c0b" providerId="AD" clId="Web-{3D58FA74-A6EE-4B11-8F66-4B53271098D1}" dt="2020-10-14T20:15:08.543" v="25" actId="1076"/>
          <ac:picMkLst>
            <pc:docMk/>
            <pc:sldMk cId="1112713341" sldId="256"/>
            <ac:picMk id="5" creationId="{0BB2E281-7D30-4553-96B7-7063064FBB3C}"/>
          </ac:picMkLst>
        </pc:picChg>
        <pc:picChg chg="mod">
          <ac:chgData name="Walters, Willliams Cody" userId="S::waltersw@winthrop.edu::1a07e9d5-6cab-49e9-bbe8-fffc77425c0b" providerId="AD" clId="Web-{3D58FA74-A6EE-4B11-8F66-4B53271098D1}" dt="2020-10-14T20:15:15.012" v="28" actId="14100"/>
          <ac:picMkLst>
            <pc:docMk/>
            <pc:sldMk cId="1112713341" sldId="256"/>
            <ac:picMk id="6" creationId="{564FD088-D5F1-4F95-8C9E-162616D1C727}"/>
          </ac:picMkLst>
        </pc:picChg>
        <pc:picChg chg="add mod">
          <ac:chgData name="Walters, Willliams Cody" userId="S::waltersw@winthrop.edu::1a07e9d5-6cab-49e9-bbe8-fffc77425c0b" providerId="AD" clId="Web-{3D58FA74-A6EE-4B11-8F66-4B53271098D1}" dt="2020-10-14T20:15:37.637" v="29" actId="14100"/>
          <ac:picMkLst>
            <pc:docMk/>
            <pc:sldMk cId="1112713341" sldId="256"/>
            <ac:picMk id="7" creationId="{C6C6264D-AFBD-4B8E-B5E9-73506DB72D6F}"/>
          </ac:picMkLst>
        </pc:picChg>
      </pc:sldChg>
    </pc:docChg>
  </pc:docChgLst>
  <pc:docChgLst>
    <pc:chgData name="Walters, Willliams Cody" userId="S::waltersw@winthrop.edu::1a07e9d5-6cab-49e9-bbe8-fffc77425c0b" providerId="AD" clId="Web-{8FC4A8A5-A55B-4C5D-AD01-FF43CDE50892}"/>
    <pc:docChg chg="modSld">
      <pc:chgData name="Walters, Willliams Cody" userId="S::waltersw@winthrop.edu::1a07e9d5-6cab-49e9-bbe8-fffc77425c0b" providerId="AD" clId="Web-{8FC4A8A5-A55B-4C5D-AD01-FF43CDE50892}" dt="2020-10-14T20:10:06.205" v="15" actId="1076"/>
      <pc:docMkLst>
        <pc:docMk/>
      </pc:docMkLst>
      <pc:sldChg chg="modSp">
        <pc:chgData name="Walters, Willliams Cody" userId="S::waltersw@winthrop.edu::1a07e9d5-6cab-49e9-bbe8-fffc77425c0b" providerId="AD" clId="Web-{8FC4A8A5-A55B-4C5D-AD01-FF43CDE50892}" dt="2020-10-14T20:10:06.205" v="15" actId="1076"/>
        <pc:sldMkLst>
          <pc:docMk/>
          <pc:sldMk cId="1112713341" sldId="256"/>
        </pc:sldMkLst>
        <pc:spChg chg="mod">
          <ac:chgData name="Walters, Willliams Cody" userId="S::waltersw@winthrop.edu::1a07e9d5-6cab-49e9-bbe8-fffc77425c0b" providerId="AD" clId="Web-{8FC4A8A5-A55B-4C5D-AD01-FF43CDE50892}" dt="2020-10-14T20:10:06.205" v="15" actId="1076"/>
          <ac:spMkLst>
            <pc:docMk/>
            <pc:sldMk cId="1112713341" sldId="256"/>
            <ac:spMk id="2" creationId="{D8CF70D2-1E19-4870-B2B6-36221BAC6577}"/>
          </ac:spMkLst>
        </pc:spChg>
        <pc:spChg chg="mod">
          <ac:chgData name="Walters, Willliams Cody" userId="S::waltersw@winthrop.edu::1a07e9d5-6cab-49e9-bbe8-fffc77425c0b" providerId="AD" clId="Web-{8FC4A8A5-A55B-4C5D-AD01-FF43CDE50892}" dt="2020-10-14T20:09:21.375" v="11" actId="1076"/>
          <ac:spMkLst>
            <pc:docMk/>
            <pc:sldMk cId="1112713341" sldId="256"/>
            <ac:spMk id="11" creationId="{25561B22-83C3-40CB-AA35-0165EFC8DD81}"/>
          </ac:spMkLst>
        </pc:spChg>
        <pc:spChg chg="mod ord">
          <ac:chgData name="Walters, Willliams Cody" userId="S::waltersw@winthrop.edu::1a07e9d5-6cab-49e9-bbe8-fffc77425c0b" providerId="AD" clId="Web-{8FC4A8A5-A55B-4C5D-AD01-FF43CDE50892}" dt="2020-10-14T20:08:38.202" v="9"/>
          <ac:spMkLst>
            <pc:docMk/>
            <pc:sldMk cId="1112713341" sldId="256"/>
            <ac:spMk id="36" creationId="{00000000-0000-0000-0000-000000000000}"/>
          </ac:spMkLst>
        </pc:spChg>
      </pc:sldChg>
    </pc:docChg>
  </pc:docChgLst>
  <pc:docChgLst>
    <pc:chgData name="Walters, Willliams Cody" userId="S::waltersw@winthrop.edu::1a07e9d5-6cab-49e9-bbe8-fffc77425c0b" providerId="AD" clId="Web-{DC708BB1-730F-4371-9A14-4080EF7AF698}"/>
    <pc:docChg chg="modSld">
      <pc:chgData name="Walters, Willliams Cody" userId="S::waltersw@winthrop.edu::1a07e9d5-6cab-49e9-bbe8-fffc77425c0b" providerId="AD" clId="Web-{DC708BB1-730F-4371-9A14-4080EF7AF698}" dt="2020-10-14T19:39:55.797" v="5" actId="20577"/>
      <pc:docMkLst>
        <pc:docMk/>
      </pc:docMkLst>
      <pc:sldChg chg="modSp">
        <pc:chgData name="Walters, Willliams Cody" userId="S::waltersw@winthrop.edu::1a07e9d5-6cab-49e9-bbe8-fffc77425c0b" providerId="AD" clId="Web-{DC708BB1-730F-4371-9A14-4080EF7AF698}" dt="2020-10-14T19:39:55.797" v="4" actId="20577"/>
        <pc:sldMkLst>
          <pc:docMk/>
          <pc:sldMk cId="1112713341" sldId="256"/>
        </pc:sldMkLst>
        <pc:spChg chg="mod">
          <ac:chgData name="Walters, Willliams Cody" userId="S::waltersw@winthrop.edu::1a07e9d5-6cab-49e9-bbe8-fffc77425c0b" providerId="AD" clId="Web-{DC708BB1-730F-4371-9A14-4080EF7AF698}" dt="2020-10-14T19:39:55.797" v="4" actId="20577"/>
          <ac:spMkLst>
            <pc:docMk/>
            <pc:sldMk cId="1112713341" sldId="256"/>
            <ac:spMk id="2" creationId="{D8CF70D2-1E19-4870-B2B6-36221BAC6577}"/>
          </ac:spMkLst>
        </pc:spChg>
      </pc:sldChg>
    </pc:docChg>
  </pc:docChgLst>
  <pc:docChgLst>
    <pc:chgData name="Deinert, Virginia Emily" userId="S::deinertv@winthrop.edu::60dfb1f1-0a61-4aba-ad32-581fd16853bb" providerId="AD" clId="Web-{0C019DE7-E48D-4CCE-BD5B-A3DE4E873DD1}"/>
    <pc:docChg chg="modSld">
      <pc:chgData name="Deinert, Virginia Emily" userId="S::deinertv@winthrop.edu::60dfb1f1-0a61-4aba-ad32-581fd16853bb" providerId="AD" clId="Web-{0C019DE7-E48D-4CCE-BD5B-A3DE4E873DD1}" dt="2020-10-14T20:19:54.725" v="8" actId="1076"/>
      <pc:docMkLst>
        <pc:docMk/>
      </pc:docMkLst>
      <pc:sldChg chg="modSp">
        <pc:chgData name="Deinert, Virginia Emily" userId="S::deinertv@winthrop.edu::60dfb1f1-0a61-4aba-ad32-581fd16853bb" providerId="AD" clId="Web-{0C019DE7-E48D-4CCE-BD5B-A3DE4E873DD1}" dt="2020-10-14T20:19:54.725" v="8" actId="1076"/>
        <pc:sldMkLst>
          <pc:docMk/>
          <pc:sldMk cId="1112713341" sldId="256"/>
        </pc:sldMkLst>
        <pc:spChg chg="mod">
          <ac:chgData name="Deinert, Virginia Emily" userId="S::deinertv@winthrop.edu::60dfb1f1-0a61-4aba-ad32-581fd16853bb" providerId="AD" clId="Web-{0C019DE7-E48D-4CCE-BD5B-A3DE4E873DD1}" dt="2020-10-14T20:19:47.771" v="6" actId="1076"/>
          <ac:spMkLst>
            <pc:docMk/>
            <pc:sldMk cId="1112713341" sldId="256"/>
            <ac:spMk id="2" creationId="{D8CF70D2-1E19-4870-B2B6-36221BAC6577}"/>
          </ac:spMkLst>
        </pc:spChg>
        <pc:spChg chg="mod">
          <ac:chgData name="Deinert, Virginia Emily" userId="S::deinertv@winthrop.edu::60dfb1f1-0a61-4aba-ad32-581fd16853bb" providerId="AD" clId="Web-{0C019DE7-E48D-4CCE-BD5B-A3DE4E873DD1}" dt="2020-10-14T20:19:14.755" v="0" actId="14100"/>
          <ac:spMkLst>
            <pc:docMk/>
            <pc:sldMk cId="1112713341" sldId="256"/>
            <ac:spMk id="4" creationId="{00000000-0000-0000-0000-000000000000}"/>
          </ac:spMkLst>
        </pc:spChg>
        <pc:spChg chg="mod">
          <ac:chgData name="Deinert, Virginia Emily" userId="S::deinertv@winthrop.edu::60dfb1f1-0a61-4aba-ad32-581fd16853bb" providerId="AD" clId="Web-{0C019DE7-E48D-4CCE-BD5B-A3DE4E873DD1}" dt="2020-10-14T20:19:54.725" v="8" actId="1076"/>
          <ac:spMkLst>
            <pc:docMk/>
            <pc:sldMk cId="1112713341" sldId="256"/>
            <ac:spMk id="21" creationId="{00000000-0000-0000-0000-000000000000}"/>
          </ac:spMkLst>
        </pc:spChg>
        <pc:spChg chg="mod">
          <ac:chgData name="Deinert, Virginia Emily" userId="S::deinertv@winthrop.edu::60dfb1f1-0a61-4aba-ad32-581fd16853bb" providerId="AD" clId="Web-{0C019DE7-E48D-4CCE-BD5B-A3DE4E873DD1}" dt="2020-10-14T20:19:27.740" v="2" actId="14100"/>
          <ac:spMkLst>
            <pc:docMk/>
            <pc:sldMk cId="1112713341" sldId="256"/>
            <ac:spMk id="23" creationId="{7657736C-9C16-4426-BE9A-0F65137EDC24}"/>
          </ac:spMkLst>
        </pc:spChg>
        <pc:spChg chg="mod">
          <ac:chgData name="Deinert, Virginia Emily" userId="S::deinertv@winthrop.edu::60dfb1f1-0a61-4aba-ad32-581fd16853bb" providerId="AD" clId="Web-{0C019DE7-E48D-4CCE-BD5B-A3DE4E873DD1}" dt="2020-10-14T20:19:40.381" v="5" actId="14100"/>
          <ac:spMkLst>
            <pc:docMk/>
            <pc:sldMk cId="1112713341" sldId="256"/>
            <ac:spMk id="36" creationId="{00000000-0000-0000-0000-000000000000}"/>
          </ac:spMkLst>
        </pc:spChg>
      </pc:sldChg>
    </pc:docChg>
  </pc:docChgLst>
  <pc:docChgLst>
    <pc:chgData name="Walters, Willliams Cody" userId="S::waltersw@winthrop.edu::1a07e9d5-6cab-49e9-bbe8-fffc77425c0b" providerId="AD" clId="Web-{F4D3864D-264F-4FE8-B8D0-DCA1229EED94}"/>
    <pc:docChg chg="modSld">
      <pc:chgData name="Walters, Willliams Cody" userId="S::waltersw@winthrop.edu::1a07e9d5-6cab-49e9-bbe8-fffc77425c0b" providerId="AD" clId="Web-{F4D3864D-264F-4FE8-B8D0-DCA1229EED94}" dt="2020-10-13T20:38:24.914" v="73" actId="20577"/>
      <pc:docMkLst>
        <pc:docMk/>
      </pc:docMkLst>
      <pc:sldChg chg="addSp modSp">
        <pc:chgData name="Walters, Willliams Cody" userId="S::waltersw@winthrop.edu::1a07e9d5-6cab-49e9-bbe8-fffc77425c0b" providerId="AD" clId="Web-{F4D3864D-264F-4FE8-B8D0-DCA1229EED94}" dt="2020-10-13T20:38:24.914" v="72" actId="20577"/>
        <pc:sldMkLst>
          <pc:docMk/>
          <pc:sldMk cId="1112713341" sldId="256"/>
        </pc:sldMkLst>
        <pc:spChg chg="add mod">
          <ac:chgData name="Walters, Willliams Cody" userId="S::waltersw@winthrop.edu::1a07e9d5-6cab-49e9-bbe8-fffc77425c0b" providerId="AD" clId="Web-{F4D3864D-264F-4FE8-B8D0-DCA1229EED94}" dt="2020-10-13T20:38:24.914" v="72" actId="20577"/>
          <ac:spMkLst>
            <pc:docMk/>
            <pc:sldMk cId="1112713341" sldId="256"/>
            <ac:spMk id="2" creationId="{D8CF70D2-1E19-4870-B2B6-36221BAC6577}"/>
          </ac:spMkLst>
        </pc:spChg>
        <pc:spChg chg="add mod">
          <ac:chgData name="Walters, Willliams Cody" userId="S::waltersw@winthrop.edu::1a07e9d5-6cab-49e9-bbe8-fffc77425c0b" providerId="AD" clId="Web-{F4D3864D-264F-4FE8-B8D0-DCA1229EED94}" dt="2020-10-13T20:31:17.248" v="14" actId="20577"/>
          <ac:spMkLst>
            <pc:docMk/>
            <pc:sldMk cId="1112713341" sldId="256"/>
            <ac:spMk id="11" creationId="{25561B22-83C3-40CB-AA35-0165EFC8DD81}"/>
          </ac:spMkLst>
        </pc:spChg>
        <pc:spChg chg="mod">
          <ac:chgData name="Walters, Willliams Cody" userId="S::waltersw@winthrop.edu::1a07e9d5-6cab-49e9-bbe8-fffc77425c0b" providerId="AD" clId="Web-{F4D3864D-264F-4FE8-B8D0-DCA1229EED94}" dt="2020-10-13T20:33:42.835" v="25" actId="20577"/>
          <ac:spMkLst>
            <pc:docMk/>
            <pc:sldMk cId="1112713341" sldId="256"/>
            <ac:spMk id="36" creationId="{00000000-0000-0000-0000-000000000000}"/>
          </ac:spMkLst>
        </pc:spChg>
      </pc:sldChg>
    </pc:docChg>
  </pc:docChgLst>
  <pc:docChgLst>
    <pc:chgData name="Deinert, Virginia Emily" userId="S::deinertv@winthrop.edu::60dfb1f1-0a61-4aba-ad32-581fd16853bb" providerId="AD" clId="Web-{13C797E8-EF7C-476E-90F1-494285C4DEEB}"/>
    <pc:docChg chg="modSld">
      <pc:chgData name="Deinert, Virginia Emily" userId="S::deinertv@winthrop.edu::60dfb1f1-0a61-4aba-ad32-581fd16853bb" providerId="AD" clId="Web-{13C797E8-EF7C-476E-90F1-494285C4DEEB}" dt="2020-10-14T20:10:06.538" v="8"/>
      <pc:docMkLst>
        <pc:docMk/>
      </pc:docMkLst>
      <pc:sldChg chg="addSp delSp modSp">
        <pc:chgData name="Deinert, Virginia Emily" userId="S::deinertv@winthrop.edu::60dfb1f1-0a61-4aba-ad32-581fd16853bb" providerId="AD" clId="Web-{13C797E8-EF7C-476E-90F1-494285C4DEEB}" dt="2020-10-14T20:10:06.538" v="8"/>
        <pc:sldMkLst>
          <pc:docMk/>
          <pc:sldMk cId="1112713341" sldId="256"/>
        </pc:sldMkLst>
        <pc:spChg chg="add del mod">
          <ac:chgData name="Deinert, Virginia Emily" userId="S::deinertv@winthrop.edu::60dfb1f1-0a61-4aba-ad32-581fd16853bb" providerId="AD" clId="Web-{13C797E8-EF7C-476E-90F1-494285C4DEEB}" dt="2020-10-14T20:08:32.192" v="6"/>
          <ac:spMkLst>
            <pc:docMk/>
            <pc:sldMk cId="1112713341" sldId="256"/>
            <ac:spMk id="5" creationId="{4E6670A7-A9C1-4762-908B-32672205FAA4}"/>
          </ac:spMkLst>
        </pc:spChg>
        <pc:spChg chg="mod">
          <ac:chgData name="Deinert, Virginia Emily" userId="S::deinertv@winthrop.edu::60dfb1f1-0a61-4aba-ad32-581fd16853bb" providerId="AD" clId="Web-{13C797E8-EF7C-476E-90F1-494285C4DEEB}" dt="2020-10-14T20:09:16.615" v="7"/>
          <ac:spMkLst>
            <pc:docMk/>
            <pc:sldMk cId="1112713341" sldId="256"/>
            <ac:spMk id="23" creationId="{7657736C-9C16-4426-BE9A-0F65137EDC24}"/>
          </ac:spMkLst>
        </pc:spChg>
        <pc:spChg chg="mod">
          <ac:chgData name="Deinert, Virginia Emily" userId="S::deinertv@winthrop.edu::60dfb1f1-0a61-4aba-ad32-581fd16853bb" providerId="AD" clId="Web-{13C797E8-EF7C-476E-90F1-494285C4DEEB}" dt="2020-10-14T20:08:09.160" v="0"/>
          <ac:spMkLst>
            <pc:docMk/>
            <pc:sldMk cId="1112713341" sldId="256"/>
            <ac:spMk id="36" creationId="{00000000-0000-0000-0000-000000000000}"/>
          </ac:spMkLst>
        </pc:spChg>
        <pc:picChg chg="del">
          <ac:chgData name="Deinert, Virginia Emily" userId="S::deinertv@winthrop.edu::60dfb1f1-0a61-4aba-ad32-581fd16853bb" providerId="AD" clId="Web-{13C797E8-EF7C-476E-90F1-494285C4DEEB}" dt="2020-10-14T20:10:06.538" v="8"/>
          <ac:picMkLst>
            <pc:docMk/>
            <pc:sldMk cId="1112713341" sldId="256"/>
            <ac:picMk id="20" creationId="{6FA622B5-1020-411F-8E17-0F521C0DDF4B}"/>
          </ac:picMkLst>
        </pc:picChg>
      </pc:sldChg>
    </pc:docChg>
  </pc:docChgLst>
  <pc:docChgLst>
    <pc:chgData name="McLeod, Amanda" userId="S::mcleoda@winthrop.edu::f3d9067d-cab5-4ffb-b411-0f3839c8d32b" providerId="AD" clId="Web-{DEC1889C-922B-4D04-B2EA-E56E038A858E}"/>
    <pc:docChg chg="modSld">
      <pc:chgData name="McLeod, Amanda" userId="S::mcleoda@winthrop.edu::f3d9067d-cab5-4ffb-b411-0f3839c8d32b" providerId="AD" clId="Web-{DEC1889C-922B-4D04-B2EA-E56E038A858E}" dt="2020-10-14T19:42:20.663" v="23" actId="1076"/>
      <pc:docMkLst>
        <pc:docMk/>
      </pc:docMkLst>
      <pc:sldChg chg="modSp">
        <pc:chgData name="McLeod, Amanda" userId="S::mcleoda@winthrop.edu::f3d9067d-cab5-4ffb-b411-0f3839c8d32b" providerId="AD" clId="Web-{DEC1889C-922B-4D04-B2EA-E56E038A858E}" dt="2020-10-14T19:42:20.663" v="23" actId="1076"/>
        <pc:sldMkLst>
          <pc:docMk/>
          <pc:sldMk cId="1112713341" sldId="256"/>
        </pc:sldMkLst>
        <pc:spChg chg="mod">
          <ac:chgData name="McLeod, Amanda" userId="S::mcleoda@winthrop.edu::f3d9067d-cab5-4ffb-b411-0f3839c8d32b" providerId="AD" clId="Web-{DEC1889C-922B-4D04-B2EA-E56E038A858E}" dt="2020-10-14T19:42:20.663" v="23" actId="1076"/>
          <ac:spMkLst>
            <pc:docMk/>
            <pc:sldMk cId="1112713341" sldId="256"/>
            <ac:spMk id="21" creationId="{00000000-0000-0000-0000-000000000000}"/>
          </ac:spMkLst>
        </pc:spChg>
      </pc:sldChg>
    </pc:docChg>
  </pc:docChgLst>
  <pc:docChgLst>
    <pc:chgData name="Walters, Willliams Cody" userId="S::waltersw@winthrop.edu::1a07e9d5-6cab-49e9-bbe8-fffc77425c0b" providerId="AD" clId="Web-{4DD01FEF-5E62-445C-A683-B0AF26BF5399}"/>
    <pc:docChg chg="modSld">
      <pc:chgData name="Walters, Willliams Cody" userId="S::waltersw@winthrop.edu::1a07e9d5-6cab-49e9-bbe8-fffc77425c0b" providerId="AD" clId="Web-{4DD01FEF-5E62-445C-A683-B0AF26BF5399}" dt="2020-10-14T19:42:14.589" v="4" actId="1076"/>
      <pc:docMkLst>
        <pc:docMk/>
      </pc:docMkLst>
      <pc:sldChg chg="modSp">
        <pc:chgData name="Walters, Willliams Cody" userId="S::waltersw@winthrop.edu::1a07e9d5-6cab-49e9-bbe8-fffc77425c0b" providerId="AD" clId="Web-{4DD01FEF-5E62-445C-A683-B0AF26BF5399}" dt="2020-10-14T19:42:14.589" v="4" actId="1076"/>
        <pc:sldMkLst>
          <pc:docMk/>
          <pc:sldMk cId="1112713341" sldId="256"/>
        </pc:sldMkLst>
        <pc:spChg chg="mod">
          <ac:chgData name="Walters, Willliams Cody" userId="S::waltersw@winthrop.edu::1a07e9d5-6cab-49e9-bbe8-fffc77425c0b" providerId="AD" clId="Web-{4DD01FEF-5E62-445C-A683-B0AF26BF5399}" dt="2020-10-14T19:42:14.589" v="4" actId="1076"/>
          <ac:spMkLst>
            <pc:docMk/>
            <pc:sldMk cId="1112713341" sldId="256"/>
            <ac:spMk id="2" creationId="{D8CF70D2-1E19-4870-B2B6-36221BAC6577}"/>
          </ac:spMkLst>
        </pc:spChg>
      </pc:sldChg>
    </pc:docChg>
  </pc:docChgLst>
  <pc:docChgLst>
    <pc:chgData name="Deinert, Virginia Emily" userId="S::deinertv@winthrop.edu::60dfb1f1-0a61-4aba-ad32-581fd16853bb" providerId="AD" clId="Web-{71EC7A6A-C139-4BF6-8150-B2262017EBAE}"/>
    <pc:docChg chg="modSld">
      <pc:chgData name="Deinert, Virginia Emily" userId="S::deinertv@winthrop.edu::60dfb1f1-0a61-4aba-ad32-581fd16853bb" providerId="AD" clId="Web-{71EC7A6A-C139-4BF6-8150-B2262017EBAE}" dt="2020-10-14T13:54:34.237" v="311" actId="1076"/>
      <pc:docMkLst>
        <pc:docMk/>
      </pc:docMkLst>
      <pc:sldChg chg="addSp delSp modSp">
        <pc:chgData name="Deinert, Virginia Emily" userId="S::deinertv@winthrop.edu::60dfb1f1-0a61-4aba-ad32-581fd16853bb" providerId="AD" clId="Web-{71EC7A6A-C139-4BF6-8150-B2262017EBAE}" dt="2020-10-14T13:54:34.237" v="311" actId="1076"/>
        <pc:sldMkLst>
          <pc:docMk/>
          <pc:sldMk cId="1112713341" sldId="256"/>
        </pc:sldMkLst>
        <pc:spChg chg="mod">
          <ac:chgData name="Deinert, Virginia Emily" userId="S::deinertv@winthrop.edu::60dfb1f1-0a61-4aba-ad32-581fd16853bb" providerId="AD" clId="Web-{71EC7A6A-C139-4BF6-8150-B2262017EBAE}" dt="2020-10-14T13:39:20.307" v="108" actId="14100"/>
          <ac:spMkLst>
            <pc:docMk/>
            <pc:sldMk cId="1112713341" sldId="256"/>
            <ac:spMk id="4" creationId="{00000000-0000-0000-0000-000000000000}"/>
          </ac:spMkLst>
        </pc:spChg>
        <pc:spChg chg="add del">
          <ac:chgData name="Deinert, Virginia Emily" userId="S::deinertv@winthrop.edu::60dfb1f1-0a61-4aba-ad32-581fd16853bb" providerId="AD" clId="Web-{71EC7A6A-C139-4BF6-8150-B2262017EBAE}" dt="2020-10-14T13:10:44.232" v="7"/>
          <ac:spMkLst>
            <pc:docMk/>
            <pc:sldMk cId="1112713341" sldId="256"/>
            <ac:spMk id="6" creationId="{B00A9540-B7EA-4904-8116-6DA4447203D3}"/>
          </ac:spMkLst>
        </pc:spChg>
        <pc:spChg chg="add del">
          <ac:chgData name="Deinert, Virginia Emily" userId="S::deinertv@winthrop.edu::60dfb1f1-0a61-4aba-ad32-581fd16853bb" providerId="AD" clId="Web-{71EC7A6A-C139-4BF6-8150-B2262017EBAE}" dt="2020-10-14T13:13:03.220" v="18"/>
          <ac:spMkLst>
            <pc:docMk/>
            <pc:sldMk cId="1112713341" sldId="256"/>
            <ac:spMk id="7" creationId="{6A33892D-1227-4A46-BF33-E179D7FC41C8}"/>
          </ac:spMkLst>
        </pc:spChg>
        <pc:spChg chg="add mod">
          <ac:chgData name="Deinert, Virginia Emily" userId="S::deinertv@winthrop.edu::60dfb1f1-0a61-4aba-ad32-581fd16853bb" providerId="AD" clId="Web-{71EC7A6A-C139-4BF6-8150-B2262017EBAE}" dt="2020-10-14T13:54:34.237" v="311" actId="1076"/>
          <ac:spMkLst>
            <pc:docMk/>
            <pc:sldMk cId="1112713341" sldId="256"/>
            <ac:spMk id="12" creationId="{8CB8474D-B7BB-4855-B168-0DC54417C472}"/>
          </ac:spMkLst>
        </pc:spChg>
        <pc:spChg chg="add mod">
          <ac:chgData name="Deinert, Virginia Emily" userId="S::deinertv@winthrop.edu::60dfb1f1-0a61-4aba-ad32-581fd16853bb" providerId="AD" clId="Web-{71EC7A6A-C139-4BF6-8150-B2262017EBAE}" dt="2020-10-14T13:44:05.252" v="273" actId="1076"/>
          <ac:spMkLst>
            <pc:docMk/>
            <pc:sldMk cId="1112713341" sldId="256"/>
            <ac:spMk id="13" creationId="{43E8D758-DFF1-4680-A230-7779A037A000}"/>
          </ac:spMkLst>
        </pc:spChg>
        <pc:spChg chg="add mod">
          <ac:chgData name="Deinert, Virginia Emily" userId="S::deinertv@winthrop.edu::60dfb1f1-0a61-4aba-ad32-581fd16853bb" providerId="AD" clId="Web-{71EC7A6A-C139-4BF6-8150-B2262017EBAE}" dt="2020-10-14T13:44:22.128" v="275" actId="1076"/>
          <ac:spMkLst>
            <pc:docMk/>
            <pc:sldMk cId="1112713341" sldId="256"/>
            <ac:spMk id="14" creationId="{D8098A5E-EB27-43DA-990C-263896C2F23F}"/>
          </ac:spMkLst>
        </pc:spChg>
        <pc:spChg chg="add mod">
          <ac:chgData name="Deinert, Virginia Emily" userId="S::deinertv@winthrop.edu::60dfb1f1-0a61-4aba-ad32-581fd16853bb" providerId="AD" clId="Web-{71EC7A6A-C139-4BF6-8150-B2262017EBAE}" dt="2020-10-14T13:44:13.581" v="274" actId="1076"/>
          <ac:spMkLst>
            <pc:docMk/>
            <pc:sldMk cId="1112713341" sldId="256"/>
            <ac:spMk id="15" creationId="{7D778F16-1F4F-41ED-B98B-B278955180B2}"/>
          </ac:spMkLst>
        </pc:spChg>
        <pc:spChg chg="add del mod">
          <ac:chgData name="Deinert, Virginia Emily" userId="S::deinertv@winthrop.edu::60dfb1f1-0a61-4aba-ad32-581fd16853bb" providerId="AD" clId="Web-{71EC7A6A-C139-4BF6-8150-B2262017EBAE}" dt="2020-10-14T13:48:05.587" v="280"/>
          <ac:spMkLst>
            <pc:docMk/>
            <pc:sldMk cId="1112713341" sldId="256"/>
            <ac:spMk id="17" creationId="{247EC49E-1223-47E9-9782-59B7F8613A72}"/>
          </ac:spMkLst>
        </pc:spChg>
        <pc:spChg chg="add del mod ord">
          <ac:chgData name="Deinert, Virginia Emily" userId="S::deinertv@winthrop.edu::60dfb1f1-0a61-4aba-ad32-581fd16853bb" providerId="AD" clId="Web-{71EC7A6A-C139-4BF6-8150-B2262017EBAE}" dt="2020-10-14T13:48:59.432" v="287"/>
          <ac:spMkLst>
            <pc:docMk/>
            <pc:sldMk cId="1112713341" sldId="256"/>
            <ac:spMk id="18" creationId="{4CA1D5D1-39FD-474C-8456-A6580CC958AA}"/>
          </ac:spMkLst>
        </pc:spChg>
        <pc:spChg chg="mod">
          <ac:chgData name="Deinert, Virginia Emily" userId="S::deinertv@winthrop.edu::60dfb1f1-0a61-4aba-ad32-581fd16853bb" providerId="AD" clId="Web-{71EC7A6A-C139-4BF6-8150-B2262017EBAE}" dt="2020-10-14T13:17:50.806" v="35" actId="14100"/>
          <ac:spMkLst>
            <pc:docMk/>
            <pc:sldMk cId="1112713341" sldId="256"/>
            <ac:spMk id="19" creationId="{00000000-0000-0000-0000-000000000000}"/>
          </ac:spMkLst>
        </pc:spChg>
        <pc:spChg chg="add mod ord">
          <ac:chgData name="Deinert, Virginia Emily" userId="S::deinertv@winthrop.edu::60dfb1f1-0a61-4aba-ad32-581fd16853bb" providerId="AD" clId="Web-{71EC7A6A-C139-4BF6-8150-B2262017EBAE}" dt="2020-10-14T13:54:21.440" v="310" actId="14100"/>
          <ac:spMkLst>
            <pc:docMk/>
            <pc:sldMk cId="1112713341" sldId="256"/>
            <ac:spMk id="23" creationId="{7657736C-9C16-4426-BE9A-0F65137EDC24}"/>
          </ac:spMkLst>
        </pc:spChg>
        <pc:spChg chg="mod">
          <ac:chgData name="Deinert, Virginia Emily" userId="S::deinertv@winthrop.edu::60dfb1f1-0a61-4aba-ad32-581fd16853bb" providerId="AD" clId="Web-{71EC7A6A-C139-4BF6-8150-B2262017EBAE}" dt="2020-10-14T13:16:50.726" v="33" actId="20577"/>
          <ac:spMkLst>
            <pc:docMk/>
            <pc:sldMk cId="1112713341" sldId="256"/>
            <ac:spMk id="24" creationId="{00000000-0000-0000-0000-000000000000}"/>
          </ac:spMkLst>
        </pc:spChg>
        <pc:spChg chg="del">
          <ac:chgData name="Deinert, Virginia Emily" userId="S::deinertv@winthrop.edu::60dfb1f1-0a61-4aba-ad32-581fd16853bb" providerId="AD" clId="Web-{71EC7A6A-C139-4BF6-8150-B2262017EBAE}" dt="2020-10-14T13:14:21.613" v="25"/>
          <ac:spMkLst>
            <pc:docMk/>
            <pc:sldMk cId="1112713341" sldId="256"/>
            <ac:spMk id="26" creationId="{00000000-0000-0000-0000-000000000000}"/>
          </ac:spMkLst>
        </pc:spChg>
        <pc:spChg chg="del mod">
          <ac:chgData name="Deinert, Virginia Emily" userId="S::deinertv@winthrop.edu::60dfb1f1-0a61-4aba-ad32-581fd16853bb" providerId="AD" clId="Web-{71EC7A6A-C139-4BF6-8150-B2262017EBAE}" dt="2020-10-14T13:14:13.316" v="23"/>
          <ac:spMkLst>
            <pc:docMk/>
            <pc:sldMk cId="1112713341" sldId="256"/>
            <ac:spMk id="29" creationId="{00000000-0000-0000-0000-000000000000}"/>
          </ac:spMkLst>
        </pc:spChg>
        <pc:spChg chg="mod">
          <ac:chgData name="Deinert, Virginia Emily" userId="S::deinertv@winthrop.edu::60dfb1f1-0a61-4aba-ad32-581fd16853bb" providerId="AD" clId="Web-{71EC7A6A-C139-4BF6-8150-B2262017EBAE}" dt="2020-10-14T13:39:09.917" v="107" actId="14100"/>
          <ac:spMkLst>
            <pc:docMk/>
            <pc:sldMk cId="1112713341" sldId="256"/>
            <ac:spMk id="36" creationId="{00000000-0000-0000-0000-000000000000}"/>
          </ac:spMkLst>
        </pc:spChg>
        <pc:picChg chg="add del mod">
          <ac:chgData name="Deinert, Virginia Emily" userId="S::deinertv@winthrop.edu::60dfb1f1-0a61-4aba-ad32-581fd16853bb" providerId="AD" clId="Web-{71EC7A6A-C139-4BF6-8150-B2262017EBAE}" dt="2020-10-14T13:26:53.366" v="36"/>
          <ac:picMkLst>
            <pc:docMk/>
            <pc:sldMk cId="1112713341" sldId="256"/>
            <ac:picMk id="5" creationId="{DB258F81-F414-4960-9C6A-838F5507A8D7}"/>
          </ac:picMkLst>
        </pc:picChg>
        <pc:picChg chg="add del mod">
          <ac:chgData name="Deinert, Virginia Emily" userId="S::deinertv@winthrop.edu::60dfb1f1-0a61-4aba-ad32-581fd16853bb" providerId="AD" clId="Web-{71EC7A6A-C139-4BF6-8150-B2262017EBAE}" dt="2020-10-14T13:28:45.526" v="44"/>
          <ac:picMkLst>
            <pc:docMk/>
            <pc:sldMk cId="1112713341" sldId="256"/>
            <ac:picMk id="8" creationId="{9F894CA0-4C82-4CE8-9829-77BAA83D6EC0}"/>
          </ac:picMkLst>
        </pc:picChg>
        <pc:picChg chg="add del mod">
          <ac:chgData name="Deinert, Virginia Emily" userId="S::deinertv@winthrop.edu::60dfb1f1-0a61-4aba-ad32-581fd16853bb" providerId="AD" clId="Web-{71EC7A6A-C139-4BF6-8150-B2262017EBAE}" dt="2020-10-14T13:32:39.703" v="56"/>
          <ac:picMkLst>
            <pc:docMk/>
            <pc:sldMk cId="1112713341" sldId="256"/>
            <ac:picMk id="9" creationId="{BDBCA076-BC41-482D-8BC9-9778A8128058}"/>
          </ac:picMkLst>
        </pc:picChg>
        <pc:picChg chg="add mod">
          <ac:chgData name="Deinert, Virginia Emily" userId="S::deinertv@winthrop.edu::60dfb1f1-0a61-4aba-ad32-581fd16853bb" providerId="AD" clId="Web-{71EC7A6A-C139-4BF6-8150-B2262017EBAE}" dt="2020-10-14T13:51:41.389" v="305"/>
          <ac:picMkLst>
            <pc:docMk/>
            <pc:sldMk cId="1112713341" sldId="256"/>
            <ac:picMk id="10" creationId="{94FA9BCC-726E-4222-B45D-0A3E2B7742E1}"/>
          </ac:picMkLst>
        </pc:picChg>
        <pc:picChg chg="add del mod">
          <ac:chgData name="Deinert, Virginia Emily" userId="S::deinertv@winthrop.edu::60dfb1f1-0a61-4aba-ad32-581fd16853bb" providerId="AD" clId="Web-{71EC7A6A-C139-4BF6-8150-B2262017EBAE}" dt="2020-10-14T13:26:54.773" v="37"/>
          <ac:picMkLst>
            <pc:docMk/>
            <pc:sldMk cId="1112713341" sldId="256"/>
            <ac:picMk id="16" creationId="{CE650C54-5531-40F0-8A12-208AA4CEED90}"/>
          </ac:picMkLst>
        </pc:picChg>
        <pc:picChg chg="add mod">
          <ac:chgData name="Deinert, Virginia Emily" userId="S::deinertv@winthrop.edu::60dfb1f1-0a61-4aba-ad32-581fd16853bb" providerId="AD" clId="Web-{71EC7A6A-C139-4BF6-8150-B2262017EBAE}" dt="2020-10-14T13:51:47.342" v="306"/>
          <ac:picMkLst>
            <pc:docMk/>
            <pc:sldMk cId="1112713341" sldId="256"/>
            <ac:picMk id="20" creationId="{6FA622B5-1020-411F-8E17-0F521C0DDF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3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7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9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1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9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2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3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2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3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D7FEE-8B52-4C30-9A64-6C763352AF9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4B92C-CD39-48E3-A543-478B2899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657736C-9C16-4426-BE9A-0F65137EDC24}"/>
              </a:ext>
            </a:extLst>
          </p:cNvPr>
          <p:cNvSpPr/>
          <p:nvPr/>
        </p:nvSpPr>
        <p:spPr>
          <a:xfrm>
            <a:off x="-29869" y="8409805"/>
            <a:ext cx="27475541" cy="80602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37322" y="2846136"/>
            <a:ext cx="12305912" cy="5400283"/>
          </a:xfrm>
          <a:prstGeom prst="roundRect">
            <a:avLst/>
          </a:prstGeom>
          <a:solidFill>
            <a:srgbClr val="DFF1F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H="1" flipV="1">
            <a:off x="-2315" y="-5"/>
            <a:ext cx="27456086" cy="2603721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9456" y="102255"/>
            <a:ext cx="27432000" cy="92617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 err="1">
                <a:solidFill>
                  <a:schemeClr val="bg1"/>
                </a:solidFill>
              </a:rPr>
              <a:t>LibApps</a:t>
            </a:r>
            <a:r>
              <a:rPr lang="en-US" sz="5400" dirty="0">
                <a:solidFill>
                  <a:schemeClr val="bg1"/>
                </a:solidFill>
              </a:rPr>
              <a:t> LTI: Integrating </a:t>
            </a:r>
            <a:r>
              <a:rPr lang="en-US" sz="5400" dirty="0" err="1">
                <a:solidFill>
                  <a:schemeClr val="bg1"/>
                </a:solidFill>
              </a:rPr>
              <a:t>LibApps</a:t>
            </a:r>
            <a:r>
              <a:rPr lang="en-US" sz="5400" dirty="0">
                <a:solidFill>
                  <a:schemeClr val="bg1"/>
                </a:solidFill>
              </a:rPr>
              <a:t> into Blackboard using the </a:t>
            </a:r>
            <a:r>
              <a:rPr lang="en-US" sz="5400" dirty="0" err="1">
                <a:solidFill>
                  <a:schemeClr val="bg1"/>
                </a:solidFill>
              </a:rPr>
              <a:t>Springshare</a:t>
            </a:r>
            <a:r>
              <a:rPr lang="en-US" sz="5400" dirty="0">
                <a:solidFill>
                  <a:schemeClr val="bg1"/>
                </a:solidFill>
              </a:rPr>
              <a:t> </a:t>
            </a:r>
            <a:r>
              <a:rPr lang="en-US" sz="5400" dirty="0" err="1">
                <a:solidFill>
                  <a:schemeClr val="bg1"/>
                </a:solidFill>
              </a:rPr>
              <a:t>Automagic</a:t>
            </a:r>
            <a:r>
              <a:rPr lang="en-US" sz="5400" dirty="0">
                <a:solidFill>
                  <a:schemeClr val="bg1"/>
                </a:solidFill>
              </a:rPr>
              <a:t> Tool</a:t>
            </a:r>
            <a:endParaRPr lang="en-US" sz="5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7322" y="1104140"/>
            <a:ext cx="26729587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600" err="1">
                <a:solidFill>
                  <a:schemeClr val="bg1"/>
                </a:solidFill>
                <a:latin typeface="Calibri Light"/>
                <a:cs typeface="Calibri Light"/>
              </a:rPr>
              <a:t>DeAnn</a:t>
            </a:r>
            <a:r>
              <a:rPr lang="en-US" sz="2600">
                <a:solidFill>
                  <a:schemeClr val="bg1"/>
                </a:solidFill>
                <a:latin typeface="Calibri Light"/>
                <a:cs typeface="Calibri Light"/>
              </a:rPr>
              <a:t> Brame Digital Services and Systems Librarian;  Emily Deinert, Reference Services Librarian; Amanda McLeod, Government Documents Librarian; Cody Walters, Information Literacy Librarian</a:t>
            </a:r>
          </a:p>
          <a:p>
            <a:pPr algn="ctr"/>
            <a:r>
              <a:rPr lang="en-US" sz="2600">
                <a:solidFill>
                  <a:schemeClr val="bg1"/>
                </a:solidFill>
                <a:latin typeface="Calibri Light"/>
                <a:cs typeface="Calibri Light"/>
              </a:rPr>
              <a:t>Ida Jane Dacus Library</a:t>
            </a:r>
          </a:p>
          <a:p>
            <a:pPr algn="ctr"/>
            <a:r>
              <a:rPr lang="en-US" sz="2600">
                <a:solidFill>
                  <a:schemeClr val="bg1"/>
                </a:solidFill>
                <a:latin typeface="Calibri Light"/>
                <a:cs typeface="Calibri Light"/>
              </a:rPr>
              <a:t>Winthrop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4226" y="3025374"/>
            <a:ext cx="11712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Getting Started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4269128" y="2846136"/>
            <a:ext cx="12773569" cy="5405494"/>
          </a:xfrm>
          <a:prstGeom prst="roundRect">
            <a:avLst/>
          </a:prstGeom>
          <a:solidFill>
            <a:srgbClr val="DFF1F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sz="2200">
              <a:solidFill>
                <a:schemeClr val="tx1"/>
              </a:solidFill>
              <a:cs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5504" y="3725419"/>
            <a:ext cx="11879027" cy="44935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/>
              <a:t>When Winthrop launched its 100% online MSW program, the library liaison to the Social Work Department worked to integrate library content during the course development stage. A successful result from this collaboration was having the Social Work subject guide embedded in all of the online Social Work classes. This integration was very successful, contributing to a substantial increase in total guide views.</a:t>
            </a:r>
            <a:endParaRPr lang="en-US" sz="2500">
              <a:cs typeface="Calibri"/>
            </a:endParaRPr>
          </a:p>
          <a:p>
            <a:pPr algn="ctr"/>
            <a:endParaRPr lang="en-US" sz="2500" b="1">
              <a:cs typeface="Calibri"/>
            </a:endParaRPr>
          </a:p>
          <a:p>
            <a:r>
              <a:rPr lang="en-US" sz="2500"/>
              <a:t>Given the success of the embedded Social Work guide, the library Online Learning task force wanted to encourage other faculty to embed library </a:t>
            </a:r>
            <a:r>
              <a:rPr lang="en-US" sz="2500" err="1"/>
              <a:t>LibGuides</a:t>
            </a:r>
            <a:r>
              <a:rPr lang="en-US" sz="2500"/>
              <a:t> into their courses. We needed to a tool that would be easy to navigate and use for our faculty. That tool was the </a:t>
            </a:r>
            <a:r>
              <a:rPr lang="en-US" sz="2500" err="1"/>
              <a:t>LibApps</a:t>
            </a:r>
            <a:r>
              <a:rPr lang="en-US" sz="2500"/>
              <a:t> LTI. To move the project forward, </a:t>
            </a:r>
            <a:r>
              <a:rPr lang="en-US" sz="2500" err="1"/>
              <a:t>DeAnn</a:t>
            </a:r>
            <a:r>
              <a:rPr lang="en-US" sz="2500"/>
              <a:t> connected with the Winthrop Office of Online Learning to collaborate. </a:t>
            </a:r>
            <a:endParaRPr lang="en-US" sz="2500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561B22-83C3-40CB-AA35-0165EFC8DD81}"/>
              </a:ext>
            </a:extLst>
          </p:cNvPr>
          <p:cNvSpPr txBox="1"/>
          <p:nvPr/>
        </p:nvSpPr>
        <p:spPr>
          <a:xfrm>
            <a:off x="14269877" y="3025373"/>
            <a:ext cx="1171210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/>
              <a:t>Creating the LTI metadata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CF70D2-1E19-4870-B2B6-36221BAC6577}"/>
              </a:ext>
            </a:extLst>
          </p:cNvPr>
          <p:cNvSpPr txBox="1"/>
          <p:nvPr/>
        </p:nvSpPr>
        <p:spPr>
          <a:xfrm>
            <a:off x="14945217" y="3719560"/>
            <a:ext cx="11608764" cy="4381213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500">
                <a:ea typeface="+mn-lt"/>
                <a:cs typeface="+mn-lt"/>
              </a:rPr>
              <a:t>First, we worked with our Online Learning department to get the translation table and the four-letter class codes we would use to match guides to classes.</a:t>
            </a:r>
          </a:p>
          <a:p>
            <a:pPr marL="457200" indent="-457200">
              <a:buFont typeface="Arial"/>
              <a:buChar char="•"/>
            </a:pPr>
            <a:r>
              <a:rPr lang="en-US" sz="2500">
                <a:ea typeface="+mn-lt"/>
                <a:cs typeface="+mn-lt"/>
              </a:rPr>
              <a:t>The translation table can be adjusted or changed based on your library's needs but can be time consuming.</a:t>
            </a:r>
          </a:p>
          <a:p>
            <a:pPr marL="457200" indent="-457200">
              <a:buFont typeface="Arial"/>
              <a:buChar char="•"/>
            </a:pPr>
            <a:r>
              <a:rPr lang="en-US" sz="2500">
                <a:ea typeface="+mn-lt"/>
                <a:cs typeface="+mn-lt"/>
              </a:rPr>
              <a:t>Then a librarian matched the codes with applicable guides.</a:t>
            </a:r>
            <a:endParaRPr lang="en-US" sz="2500"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2500">
                <a:ea typeface="+mn-lt"/>
                <a:cs typeface="+mn-lt"/>
              </a:rPr>
              <a:t>We had 172 four letter codes but only had applicable guides for 123.  This showcased a large gap in our library's offerings.</a:t>
            </a:r>
          </a:p>
          <a:p>
            <a:pPr marL="457200" indent="-457200">
              <a:buFont typeface="Arial"/>
              <a:buChar char="•"/>
            </a:pPr>
            <a:r>
              <a:rPr lang="en-US" sz="2500">
                <a:cs typeface="Calibri" panose="020F0502020204030204"/>
              </a:rPr>
              <a:t>We then connected core classes such as our ACAD 100, WRIT 101, and CRTW 201 with a generic research guide.</a:t>
            </a:r>
          </a:p>
          <a:p>
            <a:pPr marL="457200" indent="-457200">
              <a:buFont typeface="Arial"/>
              <a:buChar char="•"/>
            </a:pPr>
            <a:r>
              <a:rPr lang="en-US" sz="2500">
                <a:cs typeface="Calibri" panose="020F0502020204030204"/>
              </a:rPr>
              <a:t>Finally we decided what resources would be on a landing page for classes with no guides, multiple connected guides, or subject areas instead of single guides.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E8D758-DFF1-4680-A230-7779A037A000}"/>
              </a:ext>
            </a:extLst>
          </p:cNvPr>
          <p:cNvSpPr txBox="1"/>
          <p:nvPr/>
        </p:nvSpPr>
        <p:spPr>
          <a:xfrm>
            <a:off x="5575597" y="8943217"/>
            <a:ext cx="640697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/>
              <a:t>Implementation and Limitations</a:t>
            </a:r>
            <a:endParaRPr lang="en-US" sz="3600" b="1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098A5E-EB27-43DA-990C-263896C2F23F}"/>
              </a:ext>
            </a:extLst>
          </p:cNvPr>
          <p:cNvSpPr txBox="1"/>
          <p:nvPr/>
        </p:nvSpPr>
        <p:spPr>
          <a:xfrm>
            <a:off x="14259642" y="8556297"/>
            <a:ext cx="11172085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/>
              <a:t>Implementation is simple once metadata has been written</a:t>
            </a:r>
            <a:endParaRPr lang="en-US" sz="2800"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2800">
                <a:cs typeface="Calibri"/>
              </a:rPr>
              <a:t>Very few clicks for professors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cs typeface="Calibri"/>
              </a:rPr>
              <a:t>Landing page is not appealing with multiple relevant guides</a:t>
            </a:r>
          </a:p>
        </p:txBody>
      </p:sp>
      <p:pic>
        <p:nvPicPr>
          <p:cNvPr id="6" name="Picture 6" descr="Table&#10;&#10;Description automatically generated">
            <a:extLst>
              <a:ext uri="{FF2B5EF4-FFF2-40B4-BE49-F238E27FC236}">
                <a16:creationId xmlns:a16="http://schemas.microsoft.com/office/drawing/2014/main" id="{564FD088-D5F1-4F95-8C9E-162616D1C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448" y="10427163"/>
            <a:ext cx="7854754" cy="5724746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5" name="Picture 6" descr="Graphical user interface, text, email&#10;&#10;Description automatically generated">
            <a:extLst>
              <a:ext uri="{FF2B5EF4-FFF2-40B4-BE49-F238E27FC236}">
                <a16:creationId xmlns:a16="http://schemas.microsoft.com/office/drawing/2014/main" id="{0BB2E281-7D30-4553-96B7-7063064FBB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0813" y="10419051"/>
            <a:ext cx="7527188" cy="5739615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7" name="Picture 7" descr="A picture containing graphical user interface, text&#10;&#10;Description automatically generated">
            <a:extLst>
              <a:ext uri="{FF2B5EF4-FFF2-40B4-BE49-F238E27FC236}">
                <a16:creationId xmlns:a16="http://schemas.microsoft.com/office/drawing/2014/main" id="{C6C6264D-AFBD-4B8E-B5E9-73506DB72D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45385" y="10424908"/>
            <a:ext cx="8146272" cy="5729728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1271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581162FA30BD42BFC738A42520B592" ma:contentTypeVersion="9" ma:contentTypeDescription="Create a new document." ma:contentTypeScope="" ma:versionID="223e1f13377214657fdc6729963a273a">
  <xsd:schema xmlns:xsd="http://www.w3.org/2001/XMLSchema" xmlns:xs="http://www.w3.org/2001/XMLSchema" xmlns:p="http://schemas.microsoft.com/office/2006/metadata/properties" xmlns:ns2="ec90f9fa-7780-407b-a86c-c4946ad61545" targetNamespace="http://schemas.microsoft.com/office/2006/metadata/properties" ma:root="true" ma:fieldsID="cd5e0ffafb32536ed4450f6d6c419932" ns2:_="">
    <xsd:import namespace="ec90f9fa-7780-407b-a86c-c4946ad615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0f9fa-7780-407b-a86c-c4946ad615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DA1A6A-F8D0-4C85-95BD-C44DA4E7AE59}">
  <ds:schemaRefs>
    <ds:schemaRef ds:uri="ec90f9fa-7780-407b-a86c-c4946ad6154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C8960F5-912D-4E27-95CF-2DB30756E1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A256F0-4559-4F1F-A29E-C3C91A38C9AA}">
  <ds:schemaRefs>
    <ds:schemaRef ds:uri="ec90f9fa-7780-407b-a86c-c4946ad61545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375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PowerPoint Presentation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Deinert, Virginia Emily</dc:creator>
  <cp:lastModifiedBy>McLeod, Amanda</cp:lastModifiedBy>
  <cp:revision>1</cp:revision>
  <dcterms:created xsi:type="dcterms:W3CDTF">2019-10-03T19:47:09Z</dcterms:created>
  <dcterms:modified xsi:type="dcterms:W3CDTF">2020-10-15T12:08:29Z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0x01010022581162FA30BD42BFC738A42520B592</vt:lpwstr>
  </property>
</Properties>
</file>