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7" r:id="rId6"/>
    <p:sldId id="269" r:id="rId7"/>
    <p:sldId id="284" r:id="rId8"/>
    <p:sldId id="268" r:id="rId9"/>
    <p:sldId id="272" r:id="rId10"/>
    <p:sldId id="271" r:id="rId11"/>
    <p:sldId id="283" r:id="rId12"/>
    <p:sldId id="285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287" r:id="rId21"/>
    <p:sldId id="367" r:id="rId22"/>
    <p:sldId id="368" r:id="rId23"/>
    <p:sldId id="305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267" r:id="rId33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5"/>
    <a:srgbClr val="CBB677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89842" autoAdjust="0"/>
  </p:normalViewPr>
  <p:slideViewPr>
    <p:cSldViewPr snapToGrid="0" showGuides="1">
      <p:cViewPr varScale="1">
        <p:scale>
          <a:sx n="119" d="100"/>
          <a:sy n="119" d="100"/>
        </p:scale>
        <p:origin x="21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E520D69-B2A6-4651-85F3-992158983495}" type="datetime1">
              <a:rPr lang="en-GB" smtClean="0"/>
              <a:t>30/10/2018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6834459-7356-44BF-850D-8B30C4FB3B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0B0BC-5F5A-4563-8D5F-5EBE8705E78B}" type="datetime1">
              <a:rPr lang="en-GB" noProof="0" smtClean="0"/>
              <a:pPr/>
              <a:t>30/10/2018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A3C37BE-C303-496D-B5CD-85F2937540F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A3C37BE-C303-496D-B5CD-85F2937540F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2426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0A3C37BE-C303-496D-B5CD-85F2937540F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355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10B0BC-5F5A-4563-8D5F-5EBE8705E78B}" type="datetime1">
              <a:rPr lang="en-GB" noProof="0" smtClean="0"/>
              <a:pPr/>
              <a:t>30/10/2018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0A3C37BE-C303-496D-B5CD-85F2937540FC}" type="slidenum">
              <a:rPr lang="en-GB" noProof="0" smtClean="0"/>
              <a:t>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76486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A3C37BE-C303-496D-B5CD-85F2937540FC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862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CE67-49A1-4954-B535-D011B21685D9}" type="datetime1">
              <a:rPr lang="en-GB" noProof="0" smtClean="0"/>
              <a:pPr/>
              <a:t>30/10/2018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9174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9D9D-358B-4B6B-9CB9-B14223D14AA3}" type="datetime1">
              <a:rPr lang="en-GB" noProof="0" smtClean="0"/>
              <a:pPr/>
              <a:t>30/10/2018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192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E40-BBFB-4CB9-AAA5-59BD3AE478A7}" type="datetime1">
              <a:rPr lang="en-GB" noProof="0" smtClean="0"/>
              <a:pPr/>
              <a:t>30/10/2018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7569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>
              <a:defRPr sz="4400" cap="all" baseline="0"/>
            </a:lvl1pPr>
          </a:lstStyle>
          <a:p>
            <a:pPr rtl="0"/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 smtClean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2767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EB74-D6DB-40B9-8AC8-BA8DD588C21F}" type="datetime1">
              <a:rPr lang="en-GB" noProof="0" smtClean="0"/>
              <a:pPr/>
              <a:t>30/10/2018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427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F5231-8870-441E-8E82-3BE95C2D4F16}" type="datetime1">
              <a:rPr lang="en-GB" noProof="0" smtClean="0"/>
              <a:pPr/>
              <a:t>30/10/2018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8851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344F-59C3-4858-8571-433797DFCF9E}" type="datetime1">
              <a:rPr lang="en-GB" noProof="0" smtClean="0"/>
              <a:pPr/>
              <a:t>30/10/2018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187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45EF-5566-469D-AEC4-BEBCB09EDC55}" type="datetime1">
              <a:rPr lang="en-GB" noProof="0" smtClean="0"/>
              <a:pPr/>
              <a:t>30/10/2018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6257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6BA12-8505-4D9F-A29D-C64373B3BF05}" type="datetime1">
              <a:rPr lang="en-GB" noProof="0" smtClean="0"/>
              <a:pPr/>
              <a:t>30/10/2018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4818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8CA9-C44B-4D4A-A5C1-973DB36DB758}" type="datetime1">
              <a:rPr lang="en-GB" noProof="0" smtClean="0"/>
              <a:pPr/>
              <a:t>30/10/2018</a:t>
            </a:fld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1808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CF92-45F0-4F21-AF38-1A81E82CAE2B}" type="datetime1">
              <a:rPr lang="en-GB" noProof="0" smtClean="0"/>
              <a:pPr/>
              <a:t>30/10/2018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4331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7A61D-7B9C-429F-ACCF-69D4850EF890}" type="datetime1">
              <a:rPr lang="en-GB" noProof="0" smtClean="0"/>
              <a:pPr/>
              <a:t>30/10/2018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7809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B5231-77C7-46B6-AE08-DF88FFC67703}" type="datetime1">
              <a:rPr lang="en-GB" noProof="0" smtClean="0"/>
              <a:pPr/>
              <a:t>30/10/2018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3201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l-WDjWrTtk&amp;vl=en" TargetMode="External"/><Relationship Id="rId2" Type="http://schemas.openxmlformats.org/officeDocument/2006/relationships/hyperlink" Target="https://create.blubrry.com/manual/creating-podcast-media/podsafe-music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libraryvoices.podbean.com/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crogers@statelibrary.sc.gov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982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4900" y="3278508"/>
            <a:ext cx="6240780" cy="1275354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en-GB" b="1" dirty="0" smtClean="0">
                <a:solidFill>
                  <a:srgbClr val="005295"/>
                </a:solidFill>
              </a:rPr>
              <a:t>So you want to start a library podcast?</a:t>
            </a:r>
            <a:endParaRPr lang="en-US" b="1" dirty="0">
              <a:solidFill>
                <a:srgbClr val="005295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04900" y="4734335"/>
            <a:ext cx="5796915" cy="1121033"/>
          </a:xfrm>
        </p:spPr>
        <p:txBody>
          <a:bodyPr rtlCol="0">
            <a:noAutofit/>
          </a:bodyPr>
          <a:lstStyle/>
          <a:p>
            <a:pPr rtl="0"/>
            <a:r>
              <a:rPr lang="en-GB" dirty="0" smtClean="0">
                <a:solidFill>
                  <a:srgbClr val="005295"/>
                </a:solidFill>
              </a:rPr>
              <a:t>SCLA/SELA Conference</a:t>
            </a:r>
          </a:p>
          <a:p>
            <a:pPr rtl="0"/>
            <a:r>
              <a:rPr lang="en-GB" dirty="0" smtClean="0">
                <a:solidFill>
                  <a:srgbClr val="005295"/>
                </a:solidFill>
              </a:rPr>
              <a:t>October 31, 2018 – Greenville, SC</a:t>
            </a:r>
          </a:p>
          <a:p>
            <a:pPr rtl="0"/>
            <a:r>
              <a:rPr lang="en-GB" dirty="0" smtClean="0">
                <a:solidFill>
                  <a:srgbClr val="005295"/>
                </a:solidFill>
              </a:rPr>
              <a:t>Dr. Curtis Rogers, Communications </a:t>
            </a:r>
            <a:r>
              <a:rPr lang="en-GB" dirty="0" smtClean="0">
                <a:solidFill>
                  <a:srgbClr val="005295"/>
                </a:solidFill>
              </a:rPr>
              <a:t>Director</a:t>
            </a:r>
          </a:p>
          <a:p>
            <a:pPr rtl="0"/>
            <a:r>
              <a:rPr lang="en-GB" dirty="0" smtClean="0">
                <a:solidFill>
                  <a:srgbClr val="005295"/>
                </a:solidFill>
              </a:rPr>
              <a:t>Slideshare.net/crr29061</a:t>
            </a:r>
            <a:endParaRPr lang="en-US" dirty="0">
              <a:solidFill>
                <a:srgbClr val="00529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427" y="1325880"/>
            <a:ext cx="3496507" cy="10515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035332"/>
            <a:ext cx="12192000" cy="45719"/>
          </a:xfrm>
          <a:prstGeom prst="rect">
            <a:avLst/>
          </a:prstGeom>
          <a:solidFill>
            <a:srgbClr val="CBB677"/>
          </a:solidFill>
          <a:ln w="9525" cmpd="sng">
            <a:solidFill>
              <a:srgbClr val="CBB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0" y="6751320"/>
            <a:ext cx="12192000" cy="106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3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6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8CA9-C44B-4D4A-A5C1-973DB36DB758}" type="datetime1">
              <a:rPr lang="en-GB" noProof="0" smtClean="0"/>
              <a:pPr/>
              <a:t>30/10/2018</a:t>
            </a:fld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98" y="0"/>
            <a:ext cx="489529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182" y="3754939"/>
            <a:ext cx="4898936" cy="2966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912" y="438150"/>
            <a:ext cx="2657475" cy="2990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82779" y="6031832"/>
            <a:ext cx="2630905" cy="128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Selecting Topics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01126" cy="4351338"/>
          </a:xfrm>
        </p:spPr>
        <p:txBody>
          <a:bodyPr/>
          <a:lstStyle/>
          <a:p>
            <a:r>
              <a:rPr lang="en-US" dirty="0" smtClean="0"/>
              <a:t>Book talks/authors</a:t>
            </a:r>
          </a:p>
          <a:p>
            <a:r>
              <a:rPr lang="en-US" dirty="0" smtClean="0"/>
              <a:t>SCSL guests</a:t>
            </a:r>
          </a:p>
          <a:p>
            <a:r>
              <a:rPr lang="en-US" dirty="0" smtClean="0"/>
              <a:t>Related to specific month</a:t>
            </a:r>
          </a:p>
          <a:p>
            <a:pPr lvl="1"/>
            <a:r>
              <a:rPr lang="en-US" dirty="0" smtClean="0"/>
              <a:t>April – Poetry</a:t>
            </a:r>
          </a:p>
          <a:p>
            <a:pPr lvl="1"/>
            <a:r>
              <a:rPr lang="en-US" dirty="0" smtClean="0"/>
              <a:t>October – Medical libraries</a:t>
            </a:r>
          </a:p>
          <a:p>
            <a:r>
              <a:rPr lang="en-US" dirty="0" smtClean="0"/>
              <a:t>SC-specific history</a:t>
            </a:r>
          </a:p>
          <a:p>
            <a:r>
              <a:rPr lang="en-US" dirty="0" smtClean="0"/>
              <a:t>Education</a:t>
            </a:r>
          </a:p>
          <a:p>
            <a:r>
              <a:rPr lang="en-US" dirty="0" smtClean="0"/>
              <a:t>Genealogy</a:t>
            </a:r>
          </a:p>
          <a:p>
            <a:r>
              <a:rPr lang="en-US" dirty="0" smtClean="0"/>
              <a:t>Other topics?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326" y="1130688"/>
            <a:ext cx="6047874" cy="504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Podcasting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9870"/>
          </a:xfrm>
        </p:spPr>
        <p:txBody>
          <a:bodyPr>
            <a:normAutofit/>
          </a:bodyPr>
          <a:lstStyle/>
          <a:p>
            <a:r>
              <a:rPr lang="en-US" dirty="0" smtClean="0"/>
              <a:t>Select topic</a:t>
            </a:r>
          </a:p>
          <a:p>
            <a:r>
              <a:rPr lang="en-US" dirty="0" smtClean="0"/>
              <a:t>Coordinate day and time with guest</a:t>
            </a:r>
          </a:p>
          <a:p>
            <a:r>
              <a:rPr lang="en-US" dirty="0" smtClean="0"/>
              <a:t>Book podcasting studio</a:t>
            </a:r>
          </a:p>
          <a:p>
            <a:r>
              <a:rPr lang="en-US" dirty="0" smtClean="0"/>
              <a:t>Get bio and info for script</a:t>
            </a:r>
          </a:p>
          <a:p>
            <a:r>
              <a:rPr lang="en-US" dirty="0" smtClean="0"/>
              <a:t>Write script (next slide)</a:t>
            </a:r>
          </a:p>
          <a:p>
            <a:r>
              <a:rPr lang="en-US" dirty="0" smtClean="0"/>
              <a:t>Ensure that it’s a casual conversation</a:t>
            </a:r>
          </a:p>
          <a:p>
            <a:r>
              <a:rPr lang="en-US" dirty="0" smtClean="0"/>
              <a:t>HIT RECORD AND MAKE SURE MICS ARE ON!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Production (Audacity)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Post and share and promote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Image result for c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702" y="252663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39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305" y="0"/>
            <a:ext cx="5819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3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b="1" dirty="0" smtClean="0"/>
              <a:t>Outline</a:t>
            </a:r>
            <a:endParaRPr lang="en-US" b="1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r>
              <a:rPr lang="en-US" dirty="0" smtClean="0"/>
              <a:t>My </a:t>
            </a:r>
            <a:r>
              <a:rPr lang="en-US" dirty="0"/>
              <a:t>p</a:t>
            </a:r>
            <a:r>
              <a:rPr lang="en-US" dirty="0" smtClean="0"/>
              <a:t>resentation style</a:t>
            </a:r>
            <a:endParaRPr lang="en-US" dirty="0"/>
          </a:p>
          <a:p>
            <a:r>
              <a:rPr lang="en-US" dirty="0" smtClean="0"/>
              <a:t>A </a:t>
            </a:r>
            <a:r>
              <a:rPr lang="en-US" dirty="0"/>
              <a:t>b</a:t>
            </a:r>
            <a:r>
              <a:rPr lang="en-US" dirty="0" smtClean="0"/>
              <a:t>rief history</a:t>
            </a:r>
          </a:p>
          <a:p>
            <a:r>
              <a:rPr lang="en-US" dirty="0" smtClean="0"/>
              <a:t>Equipment</a:t>
            </a:r>
          </a:p>
          <a:p>
            <a:r>
              <a:rPr lang="en-US" dirty="0"/>
              <a:t>S</a:t>
            </a:r>
            <a:r>
              <a:rPr lang="en-US" dirty="0" smtClean="0"/>
              <a:t>electing topics</a:t>
            </a:r>
          </a:p>
          <a:p>
            <a:r>
              <a:rPr lang="en-US" dirty="0" smtClean="0"/>
              <a:t>Podcasting </a:t>
            </a:r>
            <a:r>
              <a:rPr lang="en-US" dirty="0"/>
              <a:t>process</a:t>
            </a:r>
          </a:p>
          <a:p>
            <a:r>
              <a:rPr lang="en-US" dirty="0" smtClean="0"/>
              <a:t>Editing recordings</a:t>
            </a:r>
          </a:p>
          <a:p>
            <a:r>
              <a:rPr lang="en-US" dirty="0"/>
              <a:t>U</a:t>
            </a:r>
            <a:r>
              <a:rPr lang="en-US" dirty="0" smtClean="0"/>
              <a:t>sing </a:t>
            </a:r>
            <a:r>
              <a:rPr lang="en-US" dirty="0"/>
              <a:t>a podcasting service such as </a:t>
            </a:r>
            <a:r>
              <a:rPr lang="en-US" dirty="0" smtClean="0"/>
              <a:t>PodBean </a:t>
            </a:r>
          </a:p>
          <a:p>
            <a:r>
              <a:rPr lang="en-US" dirty="0" smtClean="0"/>
              <a:t>Promotion/Sharing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751320"/>
            <a:ext cx="12192000" cy="106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-6626" y="6654253"/>
            <a:ext cx="12192000" cy="45719"/>
          </a:xfrm>
          <a:prstGeom prst="rect">
            <a:avLst/>
          </a:prstGeom>
          <a:solidFill>
            <a:srgbClr val="CBB677"/>
          </a:solidFill>
          <a:ln w="9525" cmpd="sng">
            <a:solidFill>
              <a:srgbClr val="CBB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537411"/>
            <a:ext cx="5878594" cy="54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Editing Recordings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Audacity software – free to download</a:t>
            </a:r>
          </a:p>
          <a:p>
            <a:r>
              <a:rPr lang="en-US" dirty="0" smtClean="0"/>
              <a:t>Intro and Exit music</a:t>
            </a:r>
          </a:p>
          <a:p>
            <a:r>
              <a:rPr lang="en-US" dirty="0"/>
              <a:t>Music for your podcast – </a:t>
            </a:r>
            <a:r>
              <a:rPr lang="en-US" dirty="0" err="1"/>
              <a:t>Podsafe</a:t>
            </a:r>
            <a:r>
              <a:rPr lang="en-US" dirty="0"/>
              <a:t> </a:t>
            </a:r>
            <a:r>
              <a:rPr lang="en-US" dirty="0" smtClean="0"/>
              <a:t>music</a:t>
            </a:r>
            <a:endParaRPr lang="en-US" dirty="0" smtClean="0">
              <a:hlinkClick r:id="rId2"/>
            </a:endParaRPr>
          </a:p>
          <a:p>
            <a:pPr lvl="1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://create.blubrry.com/manual/creating-podcast-media/podsafe-music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/>
              <a:t>How to Record and Edit a Podcast in Audacity (Complete Tutorial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www.youtube.com/watch?v=xl-WDjWrTtk&amp;vl=en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5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" y="1521744"/>
            <a:ext cx="11991975" cy="52101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PodBean annual subscription: $108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153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968" t="8772" r="9065" b="7485"/>
          <a:stretch/>
        </p:blipFill>
        <p:spPr>
          <a:xfrm>
            <a:off x="633662" y="0"/>
            <a:ext cx="10871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6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2" t="8889" r="1169" b="4327"/>
          <a:stretch/>
        </p:blipFill>
        <p:spPr>
          <a:xfrm>
            <a:off x="168442" y="128337"/>
            <a:ext cx="11934418" cy="65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0" t="8772" r="2412" b="3275"/>
          <a:stretch/>
        </p:blipFill>
        <p:spPr>
          <a:xfrm>
            <a:off x="192504" y="80210"/>
            <a:ext cx="11792226" cy="665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73" t="8654" r="1608" b="7836"/>
          <a:stretch/>
        </p:blipFill>
        <p:spPr>
          <a:xfrm>
            <a:off x="128338" y="168442"/>
            <a:ext cx="11954403" cy="633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1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58" y="0"/>
            <a:ext cx="573395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82" y="0"/>
            <a:ext cx="5192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930" t="8538" r="23903" b="4678"/>
          <a:stretch/>
        </p:blipFill>
        <p:spPr>
          <a:xfrm>
            <a:off x="160420" y="168669"/>
            <a:ext cx="6569243" cy="6578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Image of i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259" y="360946"/>
            <a:ext cx="2212729" cy="278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of i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295" y="3505200"/>
            <a:ext cx="2358356" cy="298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099" t="11930" r="23757" b="3626"/>
          <a:stretch/>
        </p:blipFill>
        <p:spPr>
          <a:xfrm>
            <a:off x="5045242" y="88230"/>
            <a:ext cx="6753726" cy="6707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778" y="0"/>
            <a:ext cx="2571750" cy="3867150"/>
          </a:xfrm>
          <a:prstGeom prst="rect">
            <a:avLst/>
          </a:prstGeom>
        </p:spPr>
      </p:pic>
      <p:pic>
        <p:nvPicPr>
          <p:cNvPr id="2050" name="Picture 2" descr="180683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3" y="3750343"/>
            <a:ext cx="1730041" cy="276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247012" y="2292094"/>
            <a:ext cx="5591937" cy="1449219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n-GB" b="1" dirty="0" smtClean="0"/>
              <a:t>Thank you!</a:t>
            </a:r>
            <a:endParaRPr lang="en-US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247013" y="3424989"/>
            <a:ext cx="5734050" cy="2005264"/>
          </a:xfrm>
        </p:spPr>
        <p:txBody>
          <a:bodyPr rtlCol="0">
            <a:normAutofit/>
          </a:bodyPr>
          <a:lstStyle/>
          <a:p>
            <a:pPr rtl="0"/>
            <a:r>
              <a:rPr lang="en-GB" sz="2000" dirty="0" smtClean="0"/>
              <a:t>Dr. Curtis Rogers</a:t>
            </a:r>
          </a:p>
          <a:p>
            <a:pPr rtl="0"/>
            <a:r>
              <a:rPr lang="en-GB" sz="2000" dirty="0" smtClean="0"/>
              <a:t>Communications Director</a:t>
            </a:r>
          </a:p>
          <a:p>
            <a:pPr rtl="0"/>
            <a:r>
              <a:rPr lang="en-GB" sz="2000" dirty="0" smtClean="0">
                <a:hlinkClick r:id="rId3"/>
              </a:rPr>
              <a:t>crogers@statelibrary.sc.gov</a:t>
            </a:r>
            <a:endParaRPr lang="en-GB" sz="2000" dirty="0" smtClean="0"/>
          </a:p>
          <a:p>
            <a:pPr rtl="0"/>
            <a:r>
              <a:rPr lang="en-GB" sz="2000" dirty="0" smtClean="0"/>
              <a:t>(803) </a:t>
            </a:r>
            <a:r>
              <a:rPr lang="en-GB" sz="2000" dirty="0" smtClean="0"/>
              <a:t>734-8928</a:t>
            </a:r>
          </a:p>
          <a:p>
            <a:r>
              <a:rPr lang="en-GB" sz="2000" dirty="0">
                <a:solidFill>
                  <a:srgbClr val="005295"/>
                </a:solidFill>
              </a:rPr>
              <a:t>Slideshare.net/crr29061</a:t>
            </a:r>
            <a:endParaRPr lang="en-US" sz="2000" dirty="0">
              <a:solidFill>
                <a:srgbClr val="005295"/>
              </a:solidFill>
            </a:endParaRPr>
          </a:p>
          <a:p>
            <a:pPr rtl="0"/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982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0" y="1035332"/>
            <a:ext cx="12192000" cy="45719"/>
          </a:xfrm>
          <a:prstGeom prst="rect">
            <a:avLst/>
          </a:prstGeom>
          <a:solidFill>
            <a:srgbClr val="CBB677"/>
          </a:solidFill>
          <a:ln w="9525" cmpd="sng">
            <a:solidFill>
              <a:srgbClr val="CBB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0" y="6751320"/>
            <a:ext cx="12192000" cy="106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pic>
        <p:nvPicPr>
          <p:cNvPr id="1026" name="Picture 2" descr="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" y="5062380"/>
            <a:ext cx="518032" cy="51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ked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118" y="5062380"/>
            <a:ext cx="521207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427" y="1325880"/>
            <a:ext cx="3496507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7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My Presentation Style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447421" cy="1960312"/>
          </a:xfrm>
        </p:spPr>
        <p:txBody>
          <a:bodyPr/>
          <a:lstStyle/>
          <a:p>
            <a:r>
              <a:rPr lang="en-US" dirty="0" smtClean="0"/>
              <a:t>Let’s have a conversation!</a:t>
            </a:r>
          </a:p>
          <a:p>
            <a:r>
              <a:rPr lang="en-US" dirty="0" smtClean="0"/>
              <a:t>I’ll talk about my experience with LibraryVoicesSC</a:t>
            </a:r>
          </a:p>
          <a:p>
            <a:r>
              <a:rPr lang="en-US" dirty="0" smtClean="0"/>
              <a:t>I want you to understand just the basics so you can get started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3920874"/>
            <a:ext cx="87249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5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it all started…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72947" cy="4351338"/>
          </a:xfrm>
        </p:spPr>
        <p:txBody>
          <a:bodyPr/>
          <a:lstStyle/>
          <a:p>
            <a:r>
              <a:rPr lang="en-US" dirty="0" smtClean="0"/>
              <a:t>SCSL Staff Members </a:t>
            </a:r>
          </a:p>
          <a:p>
            <a:pPr lvl="1"/>
            <a:r>
              <a:rPr lang="en-US" dirty="0" smtClean="0"/>
              <a:t>Pamela </a:t>
            </a:r>
            <a:r>
              <a:rPr lang="en-US" dirty="0" err="1" smtClean="0"/>
              <a:t>Hoppock</a:t>
            </a:r>
            <a:endParaRPr lang="en-US" dirty="0" smtClean="0"/>
          </a:p>
          <a:p>
            <a:pPr lvl="1"/>
            <a:r>
              <a:rPr lang="en-US" dirty="0" smtClean="0"/>
              <a:t>Katie Simmons</a:t>
            </a:r>
          </a:p>
          <a:p>
            <a:r>
              <a:rPr lang="en-US" dirty="0" smtClean="0"/>
              <a:t>LibraryVoicesSC</a:t>
            </a:r>
          </a:p>
          <a:p>
            <a:r>
              <a:rPr lang="en-US" dirty="0" smtClean="0"/>
              <a:t>PodBean</a:t>
            </a:r>
          </a:p>
          <a:p>
            <a:r>
              <a:rPr lang="en-US" dirty="0" smtClean="0"/>
              <a:t>Portable Recorder</a:t>
            </a:r>
          </a:p>
          <a:p>
            <a:pPr lvl="1"/>
            <a:r>
              <a:rPr lang="en-US" dirty="0" smtClean="0"/>
              <a:t>ZOOM H4n (~$200)</a:t>
            </a:r>
          </a:p>
          <a:p>
            <a:r>
              <a:rPr lang="en-US" dirty="0" smtClean="0"/>
              <a:t>Meeting Room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146" y="365125"/>
            <a:ext cx="5524500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0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Equipment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~$2400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85645"/>
            <a:ext cx="2009775" cy="1285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040" y="746501"/>
            <a:ext cx="7036655" cy="54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82" t="9824" r="17105" b="19064"/>
          <a:stretch/>
        </p:blipFill>
        <p:spPr>
          <a:xfrm>
            <a:off x="1138990" y="336882"/>
            <a:ext cx="9296689" cy="618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0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4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4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CSL Colors">
      <a:dk1>
        <a:srgbClr val="005295"/>
      </a:dk1>
      <a:lt1>
        <a:sysClr val="window" lastClr="FFFFFF"/>
      </a:lt1>
      <a:dk2>
        <a:srgbClr val="005295"/>
      </a:dk2>
      <a:lt2>
        <a:srgbClr val="FFFFFF"/>
      </a:lt2>
      <a:accent1>
        <a:srgbClr val="005295"/>
      </a:accent1>
      <a:accent2>
        <a:srgbClr val="CBB677"/>
      </a:accent2>
      <a:accent3>
        <a:srgbClr val="D8D8D8"/>
      </a:accent3>
      <a:accent4>
        <a:srgbClr val="CBB677"/>
      </a:accent4>
      <a:accent5>
        <a:srgbClr val="71AE48"/>
      </a:accent5>
      <a:accent6>
        <a:srgbClr val="118CA5"/>
      </a:accent6>
      <a:hlink>
        <a:srgbClr val="005295"/>
      </a:hlink>
      <a:folHlink>
        <a:srgbClr val="005295"/>
      </a:folHlink>
    </a:clrScheme>
    <a:fontScheme name="SCSL Text">
      <a:majorFont>
        <a:latin typeface="Century Gothic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purl.org/dc/elements/1.1/"/>
    <ds:schemaRef ds:uri="http://purl.org/dc/dcmitype/"/>
    <ds:schemaRef ds:uri="4873beb7-5857-4685-be1f-d57550cc96cc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243</Words>
  <Application>Microsoft Office PowerPoint</Application>
  <PresentationFormat>Widescreen</PresentationFormat>
  <Paragraphs>71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Century Gothic</vt:lpstr>
      <vt:lpstr>Euphemia</vt:lpstr>
      <vt:lpstr>Franklin Gothic Book</vt:lpstr>
      <vt:lpstr>Wingdings</vt:lpstr>
      <vt:lpstr>Office Theme</vt:lpstr>
      <vt:lpstr>So you want to start a library podcast?</vt:lpstr>
      <vt:lpstr>Outline</vt:lpstr>
      <vt:lpstr>My Presentation Style</vt:lpstr>
      <vt:lpstr>How it all started…</vt:lpstr>
      <vt:lpstr>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Selecting Topics</vt:lpstr>
      <vt:lpstr>Podcasting Process</vt:lpstr>
      <vt:lpstr>PowerPoint Presentation</vt:lpstr>
      <vt:lpstr>Editing Recordings</vt:lpstr>
      <vt:lpstr>PodBean annual subscription: $108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2018-05-17T16:32:37Z</dcterms:created>
  <dcterms:modified xsi:type="dcterms:W3CDTF">2018-10-30T19:55:30Z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